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02065a1f5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5c79921424363"/>
  </p:sldMasterIdLst>
  <p:sldIdLst>
    <p:sldId xmlns:r="http://schemas.openxmlformats.org/officeDocument/2006/relationships" id="256" r:id="R5bb3ee8fe997498c"/>
    <p:sldId xmlns:r="http://schemas.openxmlformats.org/officeDocument/2006/relationships" id="257" r:id="Rca2a3bcfd9284eb3"/>
    <p:sldId xmlns:r="http://schemas.openxmlformats.org/officeDocument/2006/relationships" id="258" r:id="Rd4fa6da2b73b453c"/>
    <p:sldId xmlns:r="http://schemas.openxmlformats.org/officeDocument/2006/relationships" id="259" r:id="R42fffcc56ab84007"/>
    <p:sldId xmlns:r="http://schemas.openxmlformats.org/officeDocument/2006/relationships" id="260" r:id="R3cdc7e37b9114159"/>
    <p:sldId xmlns:r="http://schemas.openxmlformats.org/officeDocument/2006/relationships" id="261" r:id="R879808569b26417b"/>
    <p:sldId xmlns:r="http://schemas.openxmlformats.org/officeDocument/2006/relationships" id="262" r:id="Rd0303f7a93c5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5c79921424363" /><Relationship Type="http://schemas.openxmlformats.org/officeDocument/2006/relationships/slide" Target="/ppt/slides/slide1.xml" Id="R5bb3ee8fe997498c" /><Relationship Type="http://schemas.openxmlformats.org/officeDocument/2006/relationships/slide" Target="/ppt/slides/slide2.xml" Id="Rca2a3bcfd9284eb3" /><Relationship Type="http://schemas.openxmlformats.org/officeDocument/2006/relationships/slide" Target="/ppt/slides/slide3.xml" Id="Rd4fa6da2b73b453c" /><Relationship Type="http://schemas.openxmlformats.org/officeDocument/2006/relationships/slide" Target="/ppt/slides/slide4.xml" Id="R42fffcc56ab84007" /><Relationship Type="http://schemas.openxmlformats.org/officeDocument/2006/relationships/slide" Target="/ppt/slides/slide5.xml" Id="R3cdc7e37b9114159" /><Relationship Type="http://schemas.openxmlformats.org/officeDocument/2006/relationships/slide" Target="/ppt/slides/slide6.xml" Id="R879808569b26417b" /><Relationship Type="http://schemas.openxmlformats.org/officeDocument/2006/relationships/slide" Target="/ppt/slides/slide7.xml" Id="Rd0303f7a93c5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a404129be45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3c530ac594c8f" /><Relationship Type="http://schemas.openxmlformats.org/officeDocument/2006/relationships/theme" Target="/ppt/slideMasters/theme/theme1.xml" Id="R3625a92a606443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c3c530ac59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e2454c58748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ce3cf3c3c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99b58db53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f1bfe6762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1f583dcae4b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be4436d7d46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2f39373bd43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TINN OG VEST-TELEMARK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17 029 925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AARMODT SIV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KRISTINE RANDI MIDTBØ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NORABERG INGER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SKARPRUD TOR EINAR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SOLLID AUD EVA VAA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