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48b3fb66b4d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5f2a4309f044f8"/>
  </p:sldMasterIdLst>
  <p:sldIdLst>
    <p:sldId xmlns:r="http://schemas.openxmlformats.org/officeDocument/2006/relationships" id="256" r:id="R2953b1ea07ec47b8"/>
    <p:sldId xmlns:r="http://schemas.openxmlformats.org/officeDocument/2006/relationships" id="257" r:id="R23257129c60e480a"/>
    <p:sldId xmlns:r="http://schemas.openxmlformats.org/officeDocument/2006/relationships" id="258" r:id="R1e44b7c9514b4b07"/>
    <p:sldId xmlns:r="http://schemas.openxmlformats.org/officeDocument/2006/relationships" id="259" r:id="R6e1810ee0f0a4082"/>
    <p:sldId xmlns:r="http://schemas.openxmlformats.org/officeDocument/2006/relationships" id="260" r:id="R910129dc11204560"/>
    <p:sldId xmlns:r="http://schemas.openxmlformats.org/officeDocument/2006/relationships" id="261" r:id="R2d620e6dacf04a54"/>
    <p:sldId xmlns:r="http://schemas.openxmlformats.org/officeDocument/2006/relationships" id="262" r:id="Re36a2ce75b234b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f2a4309f044f8" /><Relationship Type="http://schemas.openxmlformats.org/officeDocument/2006/relationships/slide" Target="/ppt/slides/slide1.xml" Id="R2953b1ea07ec47b8" /><Relationship Type="http://schemas.openxmlformats.org/officeDocument/2006/relationships/slide" Target="/ppt/slides/slide2.xml" Id="R23257129c60e480a" /><Relationship Type="http://schemas.openxmlformats.org/officeDocument/2006/relationships/slide" Target="/ppt/slides/slide3.xml" Id="R1e44b7c9514b4b07" /><Relationship Type="http://schemas.openxmlformats.org/officeDocument/2006/relationships/slide" Target="/ppt/slides/slide4.xml" Id="R6e1810ee0f0a4082" /><Relationship Type="http://schemas.openxmlformats.org/officeDocument/2006/relationships/slide" Target="/ppt/slides/slide5.xml" Id="R910129dc11204560" /><Relationship Type="http://schemas.openxmlformats.org/officeDocument/2006/relationships/slide" Target="/ppt/slides/slide6.xml" Id="R2d620e6dacf04a54" /><Relationship Type="http://schemas.openxmlformats.org/officeDocument/2006/relationships/slide" Target="/ppt/slides/slide7.xml" Id="Re36a2ce75b234b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639d14f0342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ca5dc4cc141fa" /><Relationship Type="http://schemas.openxmlformats.org/officeDocument/2006/relationships/theme" Target="/ppt/slideMasters/theme/theme1.xml" Id="Rc85dce779cfc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6ca5dc4cc141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bc603ae054e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9fd35d623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252b96b6a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df1d93be142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7ba120a3d4b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a2240e13240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70b03453345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KLP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KLP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588 879 000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100 895 000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789 133 000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968 437 666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