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f35161626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3aa75bd0c446f"/>
  </p:sldMasterIdLst>
  <p:sldIdLst>
    <p:sldId xmlns:r="http://schemas.openxmlformats.org/officeDocument/2006/relationships" id="256" r:id="Rf6d7d06772174ade"/>
    <p:sldId xmlns:r="http://schemas.openxmlformats.org/officeDocument/2006/relationships" id="257" r:id="R6a0e775e2ad5498a"/>
    <p:sldId xmlns:r="http://schemas.openxmlformats.org/officeDocument/2006/relationships" id="258" r:id="R5bdcf3d1617d4445"/>
    <p:sldId xmlns:r="http://schemas.openxmlformats.org/officeDocument/2006/relationships" id="259" r:id="Rc5929a54f3874dfa"/>
    <p:sldId xmlns:r="http://schemas.openxmlformats.org/officeDocument/2006/relationships" id="260" r:id="R19369e0e81ed48ed"/>
    <p:sldId xmlns:r="http://schemas.openxmlformats.org/officeDocument/2006/relationships" id="261" r:id="Rbf5b3f2657814b6c"/>
    <p:sldId xmlns:r="http://schemas.openxmlformats.org/officeDocument/2006/relationships" id="262" r:id="Rd7a9c154cf6d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3aa75bd0c446f" /><Relationship Type="http://schemas.openxmlformats.org/officeDocument/2006/relationships/slide" Target="/ppt/slides/slide1.xml" Id="Rf6d7d06772174ade" /><Relationship Type="http://schemas.openxmlformats.org/officeDocument/2006/relationships/slide" Target="/ppt/slides/slide2.xml" Id="R6a0e775e2ad5498a" /><Relationship Type="http://schemas.openxmlformats.org/officeDocument/2006/relationships/slide" Target="/ppt/slides/slide3.xml" Id="R5bdcf3d1617d4445" /><Relationship Type="http://schemas.openxmlformats.org/officeDocument/2006/relationships/slide" Target="/ppt/slides/slide4.xml" Id="Rc5929a54f3874dfa" /><Relationship Type="http://schemas.openxmlformats.org/officeDocument/2006/relationships/slide" Target="/ppt/slides/slide5.xml" Id="R19369e0e81ed48ed" /><Relationship Type="http://schemas.openxmlformats.org/officeDocument/2006/relationships/slide" Target="/ppt/slides/slide6.xml" Id="Rbf5b3f2657814b6c" /><Relationship Type="http://schemas.openxmlformats.org/officeDocument/2006/relationships/slide" Target="/ppt/slides/slide7.xml" Id="Rd7a9c154cf6d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3d87e75b0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5834903b4d98" /><Relationship Type="http://schemas.openxmlformats.org/officeDocument/2006/relationships/theme" Target="/ppt/slideMasters/theme/theme1.xml" Id="R09eabf13e197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75834903b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7f90c03e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05b4a9b8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e339576f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cfa02889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348353dc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c0381c28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f1ca4e7f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9 325 418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02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968 595 865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AS</a:t>
            </a:r>
          </a:p>
        </p:txBody>
      </p:sp>
    </p:spTree>
  </p:cSld>
  <p:clrMapOvr>
    <a:masterClrMapping xmlns:a="http://schemas.openxmlformats.org/drawingml/2006/main"/>
  </p:clrMapOvr>
</p:sld>
</file>