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fa5115431e46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87e76ac47a4626"/>
  </p:sldMasterIdLst>
  <p:sldIdLst>
    <p:sldId xmlns:r="http://schemas.openxmlformats.org/officeDocument/2006/relationships" id="256" r:id="R186e0fdb43f04f8c"/>
    <p:sldId xmlns:r="http://schemas.openxmlformats.org/officeDocument/2006/relationships" id="257" r:id="R460f75a3106a4d03"/>
    <p:sldId xmlns:r="http://schemas.openxmlformats.org/officeDocument/2006/relationships" id="258" r:id="R32167c85e1b247e7"/>
    <p:sldId xmlns:r="http://schemas.openxmlformats.org/officeDocument/2006/relationships" id="259" r:id="R69eee9ceee384306"/>
    <p:sldId xmlns:r="http://schemas.openxmlformats.org/officeDocument/2006/relationships" id="260" r:id="R3edb1c0f23984225"/>
    <p:sldId xmlns:r="http://schemas.openxmlformats.org/officeDocument/2006/relationships" id="261" r:id="Rff263374c76f43bf"/>
    <p:sldId xmlns:r="http://schemas.openxmlformats.org/officeDocument/2006/relationships" id="262" r:id="R09f5b3ca792744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7e76ac47a4626" /><Relationship Type="http://schemas.openxmlformats.org/officeDocument/2006/relationships/slide" Target="/ppt/slides/slide1.xml" Id="R186e0fdb43f04f8c" /><Relationship Type="http://schemas.openxmlformats.org/officeDocument/2006/relationships/slide" Target="/ppt/slides/slide2.xml" Id="R460f75a3106a4d03" /><Relationship Type="http://schemas.openxmlformats.org/officeDocument/2006/relationships/slide" Target="/ppt/slides/slide3.xml" Id="R32167c85e1b247e7" /><Relationship Type="http://schemas.openxmlformats.org/officeDocument/2006/relationships/slide" Target="/ppt/slides/slide4.xml" Id="R69eee9ceee384306" /><Relationship Type="http://schemas.openxmlformats.org/officeDocument/2006/relationships/slide" Target="/ppt/slides/slide5.xml" Id="R3edb1c0f23984225" /><Relationship Type="http://schemas.openxmlformats.org/officeDocument/2006/relationships/slide" Target="/ppt/slides/slide6.xml" Id="Rff263374c76f43bf" /><Relationship Type="http://schemas.openxmlformats.org/officeDocument/2006/relationships/slide" Target="/ppt/slides/slide7.xml" Id="R09f5b3ca792744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e11c9847d42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279b2b5ae4b72" /><Relationship Type="http://schemas.openxmlformats.org/officeDocument/2006/relationships/theme" Target="/ppt/slideMasters/theme/theme1.xml" Id="R4e46321ff6444c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6279b2b5ae4b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1600de18d4d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5f90d5d7545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6748f58594b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714e1c8f443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b4f4bd88c49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30605d35943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14ed5c29a4a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WIIKS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WIIKS REGNSKAPSKONTOR AS ble etablert [år] og holder til i Kjøllefjord.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7 602 173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597 172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441 650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1 540 648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3 950 107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PEDERSEN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HOLM HANSEN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INGEBJØRG LILAND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 WIIK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145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9790 Kjøllefjord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49 97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nordkyn@accountor.no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968 784 358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