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7a83bba4f4e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32b0c7b56b46da"/>
  </p:sldMasterIdLst>
  <p:sldIdLst>
    <p:sldId xmlns:r="http://schemas.openxmlformats.org/officeDocument/2006/relationships" id="256" r:id="R8a1dd44ce06546d0"/>
    <p:sldId xmlns:r="http://schemas.openxmlformats.org/officeDocument/2006/relationships" id="257" r:id="Rf852e361007e457f"/>
    <p:sldId xmlns:r="http://schemas.openxmlformats.org/officeDocument/2006/relationships" id="258" r:id="Rf38fa9e81ef24ec0"/>
    <p:sldId xmlns:r="http://schemas.openxmlformats.org/officeDocument/2006/relationships" id="259" r:id="Re94f75e1be224043"/>
    <p:sldId xmlns:r="http://schemas.openxmlformats.org/officeDocument/2006/relationships" id="260" r:id="Rdf8c6e7f215d45c7"/>
    <p:sldId xmlns:r="http://schemas.openxmlformats.org/officeDocument/2006/relationships" id="261" r:id="R2f884c8bdd24421e"/>
    <p:sldId xmlns:r="http://schemas.openxmlformats.org/officeDocument/2006/relationships" id="262" r:id="Reb26e572f46146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2b0c7b56b46da" /><Relationship Type="http://schemas.openxmlformats.org/officeDocument/2006/relationships/slide" Target="/ppt/slides/slide1.xml" Id="R8a1dd44ce06546d0" /><Relationship Type="http://schemas.openxmlformats.org/officeDocument/2006/relationships/slide" Target="/ppt/slides/slide2.xml" Id="Rf852e361007e457f" /><Relationship Type="http://schemas.openxmlformats.org/officeDocument/2006/relationships/slide" Target="/ppt/slides/slide3.xml" Id="Rf38fa9e81ef24ec0" /><Relationship Type="http://schemas.openxmlformats.org/officeDocument/2006/relationships/slide" Target="/ppt/slides/slide4.xml" Id="Re94f75e1be224043" /><Relationship Type="http://schemas.openxmlformats.org/officeDocument/2006/relationships/slide" Target="/ppt/slides/slide5.xml" Id="Rdf8c6e7f215d45c7" /><Relationship Type="http://schemas.openxmlformats.org/officeDocument/2006/relationships/slide" Target="/ppt/slides/slide6.xml" Id="R2f884c8bdd24421e" /><Relationship Type="http://schemas.openxmlformats.org/officeDocument/2006/relationships/slide" Target="/ppt/slides/slide7.xml" Id="Reb26e572f46146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65a48653a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d8cc34c764a34" /><Relationship Type="http://schemas.openxmlformats.org/officeDocument/2006/relationships/theme" Target="/ppt/slideMasters/theme/theme1.xml" Id="R8be2b4d36dfa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d8cc34c76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e06867be8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4e71610f4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a16cb3e354f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f501671ea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d33289556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f9d4ac2742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22645ec2f4e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30 385 911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BLYDT CHARLOTTE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CHRISTOFFER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HANS JØRGEN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GRETHA 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CHRISTOFFER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HANS JØRGEN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Fanakrå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67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