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bb456ac07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eab5afef844cce"/>
  </p:sldMasterIdLst>
  <p:sldIdLst>
    <p:sldId xmlns:r="http://schemas.openxmlformats.org/officeDocument/2006/relationships" id="256" r:id="Ra75a0d4f71174097"/>
    <p:sldId xmlns:r="http://schemas.openxmlformats.org/officeDocument/2006/relationships" id="257" r:id="R4f28c4b1a3414326"/>
    <p:sldId xmlns:r="http://schemas.openxmlformats.org/officeDocument/2006/relationships" id="258" r:id="R7cf8dcbd53a847c8"/>
    <p:sldId xmlns:r="http://schemas.openxmlformats.org/officeDocument/2006/relationships" id="259" r:id="R585682cb125d40c7"/>
    <p:sldId xmlns:r="http://schemas.openxmlformats.org/officeDocument/2006/relationships" id="260" r:id="R8399a5e64c954d46"/>
    <p:sldId xmlns:r="http://schemas.openxmlformats.org/officeDocument/2006/relationships" id="261" r:id="Rb3da7ef26d394248"/>
    <p:sldId xmlns:r="http://schemas.openxmlformats.org/officeDocument/2006/relationships" id="262" r:id="R55c74c15630e4f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ab5afef844cce" /><Relationship Type="http://schemas.openxmlformats.org/officeDocument/2006/relationships/slide" Target="/ppt/slides/slide1.xml" Id="Ra75a0d4f71174097" /><Relationship Type="http://schemas.openxmlformats.org/officeDocument/2006/relationships/slide" Target="/ppt/slides/slide2.xml" Id="R4f28c4b1a3414326" /><Relationship Type="http://schemas.openxmlformats.org/officeDocument/2006/relationships/slide" Target="/ppt/slides/slide3.xml" Id="R7cf8dcbd53a847c8" /><Relationship Type="http://schemas.openxmlformats.org/officeDocument/2006/relationships/slide" Target="/ppt/slides/slide4.xml" Id="R585682cb125d40c7" /><Relationship Type="http://schemas.openxmlformats.org/officeDocument/2006/relationships/slide" Target="/ppt/slides/slide5.xml" Id="R8399a5e64c954d46" /><Relationship Type="http://schemas.openxmlformats.org/officeDocument/2006/relationships/slide" Target="/ppt/slides/slide6.xml" Id="Rb3da7ef26d394248" /><Relationship Type="http://schemas.openxmlformats.org/officeDocument/2006/relationships/slide" Target="/ppt/slides/slide7.xml" Id="R55c74c15630e4f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ee41f35a046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c664f7d1b488f" /><Relationship Type="http://schemas.openxmlformats.org/officeDocument/2006/relationships/theme" Target="/ppt/slideMasters/theme/theme1.xml" Id="R78bfcb33308644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ac664f7d1b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b0373f6cd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e879b86c44b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2ae5be530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614c2febb4a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ebeb1937449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ec452590345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21aea4cf148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DIVIDENDE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2 627 466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2 627 466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SOLATI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63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twh@shape.as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