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b91366684e4b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38f18884b949c0"/>
  </p:sldMasterIdLst>
  <p:sldIdLst>
    <p:sldId xmlns:r="http://schemas.openxmlformats.org/officeDocument/2006/relationships" id="256" r:id="R4a1900a436b947c7"/>
    <p:sldId xmlns:r="http://schemas.openxmlformats.org/officeDocument/2006/relationships" id="257" r:id="Re8d0e04284f74aa2"/>
    <p:sldId xmlns:r="http://schemas.openxmlformats.org/officeDocument/2006/relationships" id="258" r:id="R9645e2bf300140b9"/>
    <p:sldId xmlns:r="http://schemas.openxmlformats.org/officeDocument/2006/relationships" id="259" r:id="R7674b32c10e74e88"/>
    <p:sldId xmlns:r="http://schemas.openxmlformats.org/officeDocument/2006/relationships" id="260" r:id="R21621b64733443df"/>
    <p:sldId xmlns:r="http://schemas.openxmlformats.org/officeDocument/2006/relationships" id="261" r:id="Rcc361fcd295c48f8"/>
    <p:sldId xmlns:r="http://schemas.openxmlformats.org/officeDocument/2006/relationships" id="262" r:id="Rf76df6051c5a44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38f18884b949c0" /><Relationship Type="http://schemas.openxmlformats.org/officeDocument/2006/relationships/slide" Target="/ppt/slides/slide1.xml" Id="R4a1900a436b947c7" /><Relationship Type="http://schemas.openxmlformats.org/officeDocument/2006/relationships/slide" Target="/ppt/slides/slide2.xml" Id="Re8d0e04284f74aa2" /><Relationship Type="http://schemas.openxmlformats.org/officeDocument/2006/relationships/slide" Target="/ppt/slides/slide3.xml" Id="R9645e2bf300140b9" /><Relationship Type="http://schemas.openxmlformats.org/officeDocument/2006/relationships/slide" Target="/ppt/slides/slide4.xml" Id="R7674b32c10e74e88" /><Relationship Type="http://schemas.openxmlformats.org/officeDocument/2006/relationships/slide" Target="/ppt/slides/slide5.xml" Id="R21621b64733443df" /><Relationship Type="http://schemas.openxmlformats.org/officeDocument/2006/relationships/slide" Target="/ppt/slides/slide6.xml" Id="Rcc361fcd295c48f8" /><Relationship Type="http://schemas.openxmlformats.org/officeDocument/2006/relationships/slide" Target="/ppt/slides/slide7.xml" Id="Rf76df6051c5a44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32cd6057f44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727b2fad9459e" /><Relationship Type="http://schemas.openxmlformats.org/officeDocument/2006/relationships/theme" Target="/ppt/slideMasters/theme/theme1.xml" Id="R9122079dc75d42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9727b2fad945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47aaf3f7d44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ffad7625c45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f4353137b4e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c8e54ee444f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c7bdffeff4a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1323dc9ae47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6ed7fc5c441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GUDBRANDSDAL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GUDBRANDSDAL RÅDGIVNING AS ble etablert [år] og holder til i Vinstra.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1 900 009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1 899 971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1 900 007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5 064 819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5 086 470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STAMOEN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tom@stamoen.no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968 795 929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RÅDGIVNING AS</a:t>
            </a:r>
          </a:p>
        </p:txBody>
      </p:sp>
    </p:spTree>
  </p:cSld>
  <p:clrMapOvr>
    <a:masterClrMapping xmlns:a="http://schemas.openxmlformats.org/drawingml/2006/main"/>
  </p:clrMapOvr>
</p:sld>
</file>