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5aaab2df8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a81725f454fa4"/>
  </p:sldMasterIdLst>
  <p:sldIdLst>
    <p:sldId xmlns:r="http://schemas.openxmlformats.org/officeDocument/2006/relationships" id="256" r:id="Ra2c6e9c0ef4a41e6"/>
    <p:sldId xmlns:r="http://schemas.openxmlformats.org/officeDocument/2006/relationships" id="257" r:id="R57d16f226917478b"/>
    <p:sldId xmlns:r="http://schemas.openxmlformats.org/officeDocument/2006/relationships" id="258" r:id="Rbda3044ec31a4548"/>
    <p:sldId xmlns:r="http://schemas.openxmlformats.org/officeDocument/2006/relationships" id="259" r:id="Rf720d3c591b4436e"/>
    <p:sldId xmlns:r="http://schemas.openxmlformats.org/officeDocument/2006/relationships" id="260" r:id="R77a101f51cf54e93"/>
    <p:sldId xmlns:r="http://schemas.openxmlformats.org/officeDocument/2006/relationships" id="261" r:id="Rf1bebffb1cbe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a81725f454fa4" /><Relationship Type="http://schemas.openxmlformats.org/officeDocument/2006/relationships/slide" Target="/ppt/slides/slide1.xml" Id="Ra2c6e9c0ef4a41e6" /><Relationship Type="http://schemas.openxmlformats.org/officeDocument/2006/relationships/slide" Target="/ppt/slides/slide2.xml" Id="R57d16f226917478b" /><Relationship Type="http://schemas.openxmlformats.org/officeDocument/2006/relationships/slide" Target="/ppt/slides/slide3.xml" Id="Rbda3044ec31a4548" /><Relationship Type="http://schemas.openxmlformats.org/officeDocument/2006/relationships/slide" Target="/ppt/slides/slide4.xml" Id="Rf720d3c591b4436e" /><Relationship Type="http://schemas.openxmlformats.org/officeDocument/2006/relationships/slide" Target="/ppt/slides/slide5.xml" Id="R77a101f51cf54e93" /><Relationship Type="http://schemas.openxmlformats.org/officeDocument/2006/relationships/slide" Target="/ppt/slides/slide6.xml" Id="Rf1bebffb1cbe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b4bb3a9aa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ca285e7bf4c29" /><Relationship Type="http://schemas.openxmlformats.org/officeDocument/2006/relationships/theme" Target="/ppt/slideMasters/theme/theme1.xml" Id="Rc5d25b79b574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ca285e7bf4c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cc963a426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aa9c3039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18b39147b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6fe3f8914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46b6d6331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50f56c5d6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SPYDEBERG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 REGNSKAPSLAG SA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17 044 465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13 468 101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Stegenveien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55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REGNSKAPSLAG SA</a:t>
            </a:r>
          </a:p>
        </p:txBody>
      </p:sp>
    </p:spTree>
  </p:cSld>
  <p:clrMapOvr>
    <a:masterClrMapping xmlns:a="http://schemas.openxmlformats.org/drawingml/2006/main"/>
  </p:clrMapOvr>
</p:sld>
</file>