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92469aead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5297437e84d60"/>
  </p:sldMasterIdLst>
  <p:sldIdLst>
    <p:sldId xmlns:r="http://schemas.openxmlformats.org/officeDocument/2006/relationships" id="256" r:id="R9bcc4bf325714da9"/>
    <p:sldId xmlns:r="http://schemas.openxmlformats.org/officeDocument/2006/relationships" id="257" r:id="R1fcbfd75612d4567"/>
    <p:sldId xmlns:r="http://schemas.openxmlformats.org/officeDocument/2006/relationships" id="258" r:id="Rbaeaa3e92a074119"/>
    <p:sldId xmlns:r="http://schemas.openxmlformats.org/officeDocument/2006/relationships" id="259" r:id="R55873d39cdec4a43"/>
    <p:sldId xmlns:r="http://schemas.openxmlformats.org/officeDocument/2006/relationships" id="260" r:id="Rd4faf56f060b4a47"/>
    <p:sldId xmlns:r="http://schemas.openxmlformats.org/officeDocument/2006/relationships" id="261" r:id="Ra824b24dc5514efb"/>
    <p:sldId xmlns:r="http://schemas.openxmlformats.org/officeDocument/2006/relationships" id="262" r:id="R751b1eb1afc244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5297437e84d60" /><Relationship Type="http://schemas.openxmlformats.org/officeDocument/2006/relationships/slide" Target="/ppt/slides/slide1.xml" Id="R9bcc4bf325714da9" /><Relationship Type="http://schemas.openxmlformats.org/officeDocument/2006/relationships/slide" Target="/ppt/slides/slide2.xml" Id="R1fcbfd75612d4567" /><Relationship Type="http://schemas.openxmlformats.org/officeDocument/2006/relationships/slide" Target="/ppt/slides/slide3.xml" Id="Rbaeaa3e92a074119" /><Relationship Type="http://schemas.openxmlformats.org/officeDocument/2006/relationships/slide" Target="/ppt/slides/slide4.xml" Id="R55873d39cdec4a43" /><Relationship Type="http://schemas.openxmlformats.org/officeDocument/2006/relationships/slide" Target="/ppt/slides/slide5.xml" Id="Rd4faf56f060b4a47" /><Relationship Type="http://schemas.openxmlformats.org/officeDocument/2006/relationships/slide" Target="/ppt/slides/slide6.xml" Id="Ra824b24dc5514efb" /><Relationship Type="http://schemas.openxmlformats.org/officeDocument/2006/relationships/slide" Target="/ppt/slides/slide7.xml" Id="R751b1eb1afc244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e38bba368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d8d6065e44d52" /><Relationship Type="http://schemas.openxmlformats.org/officeDocument/2006/relationships/theme" Target="/ppt/slideMasters/theme/theme1.xml" Id="R48601cea22ef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d8d6065e4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860e09c8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16805b36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dbeabc37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f05317677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a18b1592d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b0aa2346f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a3f679c2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CORPORATE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−5 754 096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129 574 344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209 764 928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ROGER  –  13,0 %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968 859 102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CORPORATE HOLDING AS</a:t>
            </a:r>
          </a:p>
        </p:txBody>
      </p:sp>
    </p:spTree>
  </p:cSld>
  <p:clrMapOvr>
    <a:masterClrMapping xmlns:a="http://schemas.openxmlformats.org/drawingml/2006/main"/>
  </p:clrMapOvr>
</p:sld>
</file>