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b71a724d2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91306a6f44e68"/>
  </p:sldMasterIdLst>
  <p:sldIdLst>
    <p:sldId xmlns:r="http://schemas.openxmlformats.org/officeDocument/2006/relationships" id="256" r:id="R100be434ed444d77"/>
    <p:sldId xmlns:r="http://schemas.openxmlformats.org/officeDocument/2006/relationships" id="257" r:id="R16b703ec10434666"/>
    <p:sldId xmlns:r="http://schemas.openxmlformats.org/officeDocument/2006/relationships" id="258" r:id="R73fd383397954251"/>
    <p:sldId xmlns:r="http://schemas.openxmlformats.org/officeDocument/2006/relationships" id="259" r:id="R72452d02ee364b53"/>
    <p:sldId xmlns:r="http://schemas.openxmlformats.org/officeDocument/2006/relationships" id="260" r:id="R34241dc65fa34074"/>
    <p:sldId xmlns:r="http://schemas.openxmlformats.org/officeDocument/2006/relationships" id="261" r:id="Rf8e808b0d53f416e"/>
    <p:sldId xmlns:r="http://schemas.openxmlformats.org/officeDocument/2006/relationships" id="262" r:id="Rc84cce60dd45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91306a6f44e68" /><Relationship Type="http://schemas.openxmlformats.org/officeDocument/2006/relationships/slide" Target="/ppt/slides/slide1.xml" Id="R100be434ed444d77" /><Relationship Type="http://schemas.openxmlformats.org/officeDocument/2006/relationships/slide" Target="/ppt/slides/slide2.xml" Id="R16b703ec10434666" /><Relationship Type="http://schemas.openxmlformats.org/officeDocument/2006/relationships/slide" Target="/ppt/slides/slide3.xml" Id="R73fd383397954251" /><Relationship Type="http://schemas.openxmlformats.org/officeDocument/2006/relationships/slide" Target="/ppt/slides/slide4.xml" Id="R72452d02ee364b53" /><Relationship Type="http://schemas.openxmlformats.org/officeDocument/2006/relationships/slide" Target="/ppt/slides/slide5.xml" Id="R34241dc65fa34074" /><Relationship Type="http://schemas.openxmlformats.org/officeDocument/2006/relationships/slide" Target="/ppt/slides/slide6.xml" Id="Rf8e808b0d53f416e" /><Relationship Type="http://schemas.openxmlformats.org/officeDocument/2006/relationships/slide" Target="/ppt/slides/slide7.xml" Id="Rc84cce60dd45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0e2213d46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acd4faa3a4afc" /><Relationship Type="http://schemas.openxmlformats.org/officeDocument/2006/relationships/theme" Target="/ppt/slideMasters/theme/theme1.xml" Id="Rcbac914e04c1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acd4faa3a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a14843318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57aa50763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168c9bfb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b3d5a33b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e3aa3e0d1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76e27e17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cf8950af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