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ae686f9a6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0d434d397464f"/>
  </p:sldMasterIdLst>
  <p:sldIdLst>
    <p:sldId xmlns:r="http://schemas.openxmlformats.org/officeDocument/2006/relationships" id="256" r:id="R456d1e9f80fe42f8"/>
    <p:sldId xmlns:r="http://schemas.openxmlformats.org/officeDocument/2006/relationships" id="257" r:id="R78c2df58fbf84822"/>
    <p:sldId xmlns:r="http://schemas.openxmlformats.org/officeDocument/2006/relationships" id="258" r:id="R75acb128326b464b"/>
    <p:sldId xmlns:r="http://schemas.openxmlformats.org/officeDocument/2006/relationships" id="259" r:id="R4c0fe0d993294757"/>
    <p:sldId xmlns:r="http://schemas.openxmlformats.org/officeDocument/2006/relationships" id="260" r:id="R346ee56f5c474794"/>
    <p:sldId xmlns:r="http://schemas.openxmlformats.org/officeDocument/2006/relationships" id="261" r:id="R44e09d33b8d34553"/>
    <p:sldId xmlns:r="http://schemas.openxmlformats.org/officeDocument/2006/relationships" id="262" r:id="Rf92f0a063240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0d434d397464f" /><Relationship Type="http://schemas.openxmlformats.org/officeDocument/2006/relationships/slide" Target="/ppt/slides/slide1.xml" Id="R456d1e9f80fe42f8" /><Relationship Type="http://schemas.openxmlformats.org/officeDocument/2006/relationships/slide" Target="/ppt/slides/slide2.xml" Id="R78c2df58fbf84822" /><Relationship Type="http://schemas.openxmlformats.org/officeDocument/2006/relationships/slide" Target="/ppt/slides/slide3.xml" Id="R75acb128326b464b" /><Relationship Type="http://schemas.openxmlformats.org/officeDocument/2006/relationships/slide" Target="/ppt/slides/slide4.xml" Id="R4c0fe0d993294757" /><Relationship Type="http://schemas.openxmlformats.org/officeDocument/2006/relationships/slide" Target="/ppt/slides/slide5.xml" Id="R346ee56f5c474794" /><Relationship Type="http://schemas.openxmlformats.org/officeDocument/2006/relationships/slide" Target="/ppt/slides/slide6.xml" Id="R44e09d33b8d34553" /><Relationship Type="http://schemas.openxmlformats.org/officeDocument/2006/relationships/slide" Target="/ppt/slides/slide7.xml" Id="Rf92f0a063240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c55200b60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c4bac9fe449c7" /><Relationship Type="http://schemas.openxmlformats.org/officeDocument/2006/relationships/theme" Target="/ppt/slideMasters/theme/theme1.xml" Id="R4cdbd81c2ea1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c4bac9fe449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a74525bde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1eba9e6e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05ba104d3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0cf7cb763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01320018e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81e90f659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8aa71e2f2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OKKENHAUG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OKKENHAUG EFTF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2 462 415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13 532 699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15 659 246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ARNE M HAGERUP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OKKENHAUG PÅL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 Gaard, Grandevegen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968 956 779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OKKENHAUG EFTF AS</a:t>
            </a:r>
          </a:p>
        </p:txBody>
      </p:sp>
    </p:spTree>
  </p:cSld>
  <p:clrMapOvr>
    <a:masterClrMapping xmlns:a="http://schemas.openxmlformats.org/drawingml/2006/main"/>
  </p:clrMapOvr>
</p:sld>
</file>