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36a75fd4d64c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124b9654b74db5"/>
  </p:sldMasterIdLst>
  <p:sldIdLst>
    <p:sldId xmlns:r="http://schemas.openxmlformats.org/officeDocument/2006/relationships" id="256" r:id="R97164a14f06c47b1"/>
    <p:sldId xmlns:r="http://schemas.openxmlformats.org/officeDocument/2006/relationships" id="257" r:id="R2ff698ff5bf84aa8"/>
    <p:sldId xmlns:r="http://schemas.openxmlformats.org/officeDocument/2006/relationships" id="258" r:id="R425718a4252a42fa"/>
    <p:sldId xmlns:r="http://schemas.openxmlformats.org/officeDocument/2006/relationships" id="259" r:id="R6a6ec22dea6e40af"/>
    <p:sldId xmlns:r="http://schemas.openxmlformats.org/officeDocument/2006/relationships" id="260" r:id="Rf93e024e12e34b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124b9654b74db5" /><Relationship Type="http://schemas.openxmlformats.org/officeDocument/2006/relationships/slide" Target="/ppt/slides/slide1.xml" Id="R97164a14f06c47b1" /><Relationship Type="http://schemas.openxmlformats.org/officeDocument/2006/relationships/slide" Target="/ppt/slides/slide2.xml" Id="R2ff698ff5bf84aa8" /><Relationship Type="http://schemas.openxmlformats.org/officeDocument/2006/relationships/slide" Target="/ppt/slides/slide3.xml" Id="R425718a4252a42fa" /><Relationship Type="http://schemas.openxmlformats.org/officeDocument/2006/relationships/slide" Target="/ppt/slides/slide4.xml" Id="R6a6ec22dea6e40af" /><Relationship Type="http://schemas.openxmlformats.org/officeDocument/2006/relationships/slide" Target="/ppt/slides/slide5.xml" Id="Rf93e024e12e34b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d22f48e76b4d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72790c24f444f" /><Relationship Type="http://schemas.openxmlformats.org/officeDocument/2006/relationships/theme" Target="/ppt/slideMasters/theme/theme1.xml" Id="Rdfe86005288742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072790c24f44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3f4baf0ce4f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5157870f445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528634e8c44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d462eb6644b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771682fa74b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BRATTÅSEN DIESEL OG BEREDSKAPSLAGER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BRATTÅSEN DIESEL OG BEREDSKAPSLAGER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BRATTÅSEN DIESEL OG BEREDSKAPSLAGER SA ble etablert [år] og holder til i Os I Østerdalen.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BRATTÅSEN DIESEL OG BEREDSKAPSLAGER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BRATTÅSEN DIESEL OG BEREDSKAPSLAGER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BRATTÅSEN DIESEL OG BEREDSKAPSLAGER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 Ole Smedås, Midtre Dalsbygdveien 659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2550 Os I Østerdalen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969 968 924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BRATTÅSEN DIESEL OG BEREDSKAPSLAGER SA</a:t>
            </a:r>
          </a:p>
        </p:txBody>
      </p:sp>
    </p:spTree>
  </p:cSld>
  <p:clrMapOvr>
    <a:masterClrMapping xmlns:a="http://schemas.openxmlformats.org/drawingml/2006/main"/>
  </p:clrMapOvr>
</p:sld>
</file>