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d0b52bc02c44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18b5e1402047aa"/>
  </p:sldMasterIdLst>
  <p:sldIdLst>
    <p:sldId xmlns:r="http://schemas.openxmlformats.org/officeDocument/2006/relationships" id="256" r:id="Re85bfb9439914303"/>
    <p:sldId xmlns:r="http://schemas.openxmlformats.org/officeDocument/2006/relationships" id="257" r:id="R17125971d56a45b1"/>
    <p:sldId xmlns:r="http://schemas.openxmlformats.org/officeDocument/2006/relationships" id="258" r:id="Rd8090d0620344220"/>
    <p:sldId xmlns:r="http://schemas.openxmlformats.org/officeDocument/2006/relationships" id="259" r:id="R04afe20c7667466b"/>
    <p:sldId xmlns:r="http://schemas.openxmlformats.org/officeDocument/2006/relationships" id="260" r:id="R93e70df33d834efe"/>
    <p:sldId xmlns:r="http://schemas.openxmlformats.org/officeDocument/2006/relationships" id="261" r:id="R5f66eb385a3c40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18b5e1402047aa" /><Relationship Type="http://schemas.openxmlformats.org/officeDocument/2006/relationships/slide" Target="/ppt/slides/slide1.xml" Id="Re85bfb9439914303" /><Relationship Type="http://schemas.openxmlformats.org/officeDocument/2006/relationships/slide" Target="/ppt/slides/slide2.xml" Id="R17125971d56a45b1" /><Relationship Type="http://schemas.openxmlformats.org/officeDocument/2006/relationships/slide" Target="/ppt/slides/slide3.xml" Id="Rd8090d0620344220" /><Relationship Type="http://schemas.openxmlformats.org/officeDocument/2006/relationships/slide" Target="/ppt/slides/slide4.xml" Id="R04afe20c7667466b" /><Relationship Type="http://schemas.openxmlformats.org/officeDocument/2006/relationships/slide" Target="/ppt/slides/slide5.xml" Id="R93e70df33d834efe" /><Relationship Type="http://schemas.openxmlformats.org/officeDocument/2006/relationships/slide" Target="/ppt/slides/slide6.xml" Id="R5f66eb385a3c40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667e59674346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e94cdfe7a54fa4" /><Relationship Type="http://schemas.openxmlformats.org/officeDocument/2006/relationships/theme" Target="/ppt/slideMasters/theme/theme1.xml" Id="Rfe9a04c2f50d43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e94cdfe7a54fa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c4423e3bfc46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1353a441c24c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f6b292203b49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a2bb550d4942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8967a88f6840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9b25979d8346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OSLO KFUM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 KFUM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325 800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−1 949 718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−1 515 331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13 939 846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13 945 615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Ekebergveien 109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29 14 97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970 013 628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