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866741c61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cdbabe2e542c0"/>
  </p:sldMasterIdLst>
  <p:sldIdLst>
    <p:sldId xmlns:r="http://schemas.openxmlformats.org/officeDocument/2006/relationships" id="256" r:id="R3bb91af5e6914bf8"/>
    <p:sldId xmlns:r="http://schemas.openxmlformats.org/officeDocument/2006/relationships" id="257" r:id="R1eb632398a81450a"/>
    <p:sldId xmlns:r="http://schemas.openxmlformats.org/officeDocument/2006/relationships" id="258" r:id="Rdaff2df1b32e4e30"/>
    <p:sldId xmlns:r="http://schemas.openxmlformats.org/officeDocument/2006/relationships" id="259" r:id="R295777d2b9f14476"/>
    <p:sldId xmlns:r="http://schemas.openxmlformats.org/officeDocument/2006/relationships" id="260" r:id="Rb4b4fa3e03a64102"/>
    <p:sldId xmlns:r="http://schemas.openxmlformats.org/officeDocument/2006/relationships" id="261" r:id="R91ba8a107e7a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cdbabe2e542c0" /><Relationship Type="http://schemas.openxmlformats.org/officeDocument/2006/relationships/slide" Target="/ppt/slides/slide1.xml" Id="R3bb91af5e6914bf8" /><Relationship Type="http://schemas.openxmlformats.org/officeDocument/2006/relationships/slide" Target="/ppt/slides/slide2.xml" Id="R1eb632398a81450a" /><Relationship Type="http://schemas.openxmlformats.org/officeDocument/2006/relationships/slide" Target="/ppt/slides/slide3.xml" Id="Rdaff2df1b32e4e30" /><Relationship Type="http://schemas.openxmlformats.org/officeDocument/2006/relationships/slide" Target="/ppt/slides/slide4.xml" Id="R295777d2b9f14476" /><Relationship Type="http://schemas.openxmlformats.org/officeDocument/2006/relationships/slide" Target="/ppt/slides/slide5.xml" Id="Rb4b4fa3e03a64102" /><Relationship Type="http://schemas.openxmlformats.org/officeDocument/2006/relationships/slide" Target="/ppt/slides/slide6.xml" Id="R91ba8a107e7a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178929861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4b22fbcb4e63" /><Relationship Type="http://schemas.openxmlformats.org/officeDocument/2006/relationships/theme" Target="/ppt/slideMasters/theme/theme1.xml" Id="R3e595172d280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14b22fbcb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35a42529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5aa7701f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4f65e62a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aea725e745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1d352f0ec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9ea1e4bc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ØSTFOLD REGNSKAPSBYRÅ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ØSTFOLD REGNSKAPSBYRÅ SA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10 487 868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2 197 939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63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www.iorb.no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970 024 344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ØSTFOLD REGNSKAPSBYRÅ SA</a:t>
            </a:r>
          </a:p>
        </p:txBody>
      </p:sp>
    </p:spTree>
  </p:cSld>
  <p:clrMapOvr>
    <a:masterClrMapping xmlns:a="http://schemas.openxmlformats.org/drawingml/2006/main"/>
  </p:clrMapOvr>
</p:sld>
</file>