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8750c887c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bbba71ae448cb"/>
  </p:sldMasterIdLst>
  <p:sldIdLst>
    <p:sldId xmlns:r="http://schemas.openxmlformats.org/officeDocument/2006/relationships" id="256" r:id="Rb13733772f6b4331"/>
    <p:sldId xmlns:r="http://schemas.openxmlformats.org/officeDocument/2006/relationships" id="257" r:id="Rbda7a7985e214526"/>
    <p:sldId xmlns:r="http://schemas.openxmlformats.org/officeDocument/2006/relationships" id="258" r:id="R91fd4d2acdd84d13"/>
    <p:sldId xmlns:r="http://schemas.openxmlformats.org/officeDocument/2006/relationships" id="259" r:id="R1748fa29d3314ad5"/>
    <p:sldId xmlns:r="http://schemas.openxmlformats.org/officeDocument/2006/relationships" id="260" r:id="Re734eba46d644fd1"/>
    <p:sldId xmlns:r="http://schemas.openxmlformats.org/officeDocument/2006/relationships" id="261" r:id="R017bc4278ea6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bbba71ae448cb" /><Relationship Type="http://schemas.openxmlformats.org/officeDocument/2006/relationships/slide" Target="/ppt/slides/slide1.xml" Id="Rb13733772f6b4331" /><Relationship Type="http://schemas.openxmlformats.org/officeDocument/2006/relationships/slide" Target="/ppt/slides/slide2.xml" Id="Rbda7a7985e214526" /><Relationship Type="http://schemas.openxmlformats.org/officeDocument/2006/relationships/slide" Target="/ppt/slides/slide3.xml" Id="R91fd4d2acdd84d13" /><Relationship Type="http://schemas.openxmlformats.org/officeDocument/2006/relationships/slide" Target="/ppt/slides/slide4.xml" Id="R1748fa29d3314ad5" /><Relationship Type="http://schemas.openxmlformats.org/officeDocument/2006/relationships/slide" Target="/ppt/slides/slide5.xml" Id="Re734eba46d644fd1" /><Relationship Type="http://schemas.openxmlformats.org/officeDocument/2006/relationships/slide" Target="/ppt/slides/slide6.xml" Id="R017bc4278ea6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cb26cb2b8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9350417e14a26" /><Relationship Type="http://schemas.openxmlformats.org/officeDocument/2006/relationships/theme" Target="/ppt/slideMasters/theme/theme1.xml" Id="R8365d246befa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9350417e1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a056d5c8a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3abc4fdd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09291083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e845c1168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0cdf372e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4b8a6128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DRIFTSLAG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DRIFTSLAG SA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11 092 387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87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verdal-dl@verdal-dl.no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970 064 923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