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6094e63cb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12f22190d4a85"/>
  </p:sldMasterIdLst>
  <p:sldIdLst>
    <p:sldId xmlns:r="http://schemas.openxmlformats.org/officeDocument/2006/relationships" id="256" r:id="R9f2ef0fd234c46e6"/>
    <p:sldId xmlns:r="http://schemas.openxmlformats.org/officeDocument/2006/relationships" id="257" r:id="R6f99cb433736452c"/>
    <p:sldId xmlns:r="http://schemas.openxmlformats.org/officeDocument/2006/relationships" id="258" r:id="Rf75064c01e744c61"/>
    <p:sldId xmlns:r="http://schemas.openxmlformats.org/officeDocument/2006/relationships" id="259" r:id="R44bfd2e2061e4a1d"/>
    <p:sldId xmlns:r="http://schemas.openxmlformats.org/officeDocument/2006/relationships" id="260" r:id="R70ae18581b19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12f22190d4a85" /><Relationship Type="http://schemas.openxmlformats.org/officeDocument/2006/relationships/slide" Target="/ppt/slides/slide1.xml" Id="R9f2ef0fd234c46e6" /><Relationship Type="http://schemas.openxmlformats.org/officeDocument/2006/relationships/slide" Target="/ppt/slides/slide2.xml" Id="R6f99cb433736452c" /><Relationship Type="http://schemas.openxmlformats.org/officeDocument/2006/relationships/slide" Target="/ppt/slides/slide3.xml" Id="Rf75064c01e744c61" /><Relationship Type="http://schemas.openxmlformats.org/officeDocument/2006/relationships/slide" Target="/ppt/slides/slide4.xml" Id="R44bfd2e2061e4a1d" /><Relationship Type="http://schemas.openxmlformats.org/officeDocument/2006/relationships/slide" Target="/ppt/slides/slide5.xml" Id="R70ae18581b19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6d0a8c5b5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8bd53a844e95" /><Relationship Type="http://schemas.openxmlformats.org/officeDocument/2006/relationships/theme" Target="/ppt/slideMasters/theme/theme1.xml" Id="Rb8bb1cb9df31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38bd53a84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5b9a6c68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e415a5d3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9edf0781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3ab0b542e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bfc10871f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LAKSEFISKERI INTERESSENTSKAP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LAKSEFISKERI INTERESSENTSKAP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Steinfossveien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45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post@altalaks.no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970 075 593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