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71029ab725634112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6fdd7e448b894be7"/>
  </p:sldMasterIdLst>
  <p:sldIdLst>
    <p:sldId xmlns:r="http://schemas.openxmlformats.org/officeDocument/2006/relationships" id="256" r:id="R39c9758a5251476f"/>
    <p:sldId xmlns:r="http://schemas.openxmlformats.org/officeDocument/2006/relationships" id="257" r:id="Racc2bebdaee847f1"/>
    <p:sldId xmlns:r="http://schemas.openxmlformats.org/officeDocument/2006/relationships" id="258" r:id="R1a8b3ea2c228429e"/>
    <p:sldId xmlns:r="http://schemas.openxmlformats.org/officeDocument/2006/relationships" id="259" r:id="R188b493b3c424780"/>
    <p:sldId xmlns:r="http://schemas.openxmlformats.org/officeDocument/2006/relationships" id="260" r:id="Reef9559ae806460c"/>
    <p:sldId xmlns:r="http://schemas.openxmlformats.org/officeDocument/2006/relationships" id="261" r:id="R1792cbbbeb75422e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fdd7e448b894be7" /><Relationship Type="http://schemas.openxmlformats.org/officeDocument/2006/relationships/slide" Target="/ppt/slides/slide1.xml" Id="R39c9758a5251476f" /><Relationship Type="http://schemas.openxmlformats.org/officeDocument/2006/relationships/slide" Target="/ppt/slides/slide2.xml" Id="Racc2bebdaee847f1" /><Relationship Type="http://schemas.openxmlformats.org/officeDocument/2006/relationships/slide" Target="/ppt/slides/slide3.xml" Id="R1a8b3ea2c228429e" /><Relationship Type="http://schemas.openxmlformats.org/officeDocument/2006/relationships/slide" Target="/ppt/slides/slide4.xml" Id="R188b493b3c424780" /><Relationship Type="http://schemas.openxmlformats.org/officeDocument/2006/relationships/slide" Target="/ppt/slides/slide5.xml" Id="Reef9559ae806460c" /><Relationship Type="http://schemas.openxmlformats.org/officeDocument/2006/relationships/slide" Target="/ppt/slides/slide6.xml" Id="R1792cbbbeb75422e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52ad219c1df49b8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807d239ea3b4c51" /><Relationship Type="http://schemas.openxmlformats.org/officeDocument/2006/relationships/theme" Target="/ppt/slideMasters/theme/theme1.xml" Id="R07f31e6b6231401a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c807d239ea3b4c51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4eb63edcdc44d31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9d7f0a14a6041a3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c88aafd6e6e4b0e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c82dda5735746d0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b95d0a53c0d4126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480988a2a094b02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STIFTELSEN MODUM BAD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STIFTELSEN MODUM BAD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STIFTELSEN MODUM BAD ble etablert [år] og holder til i Vikersund.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STIFTELSEN MODUM BAD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STIFTELSEN MODUM BAD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STIFTELSEN MODUM BAD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344 660 000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42 083 000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40 750 000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284 073 000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404 465 000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STIFTELSEN MODUM BAD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Badeveien 287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3370 Vikersund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32 74 97 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post@modum-bad.no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modum-bad.no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970 107 592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STIFTELSEN MODUM BAD</a:t>
            </a:r>
          </a:p>
        </p:txBody>
      </p:sp>
    </p:spTree>
  </p:cSld>
  <p:clrMapOvr>
    <a:masterClrMapping xmlns:a="http://schemas.openxmlformats.org/drawingml/2006/main"/>
  </p:clrMapOvr>
</p:sld>
</file>