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3780b9d2d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b6c41a95648ec"/>
  </p:sldMasterIdLst>
  <p:sldIdLst>
    <p:sldId xmlns:r="http://schemas.openxmlformats.org/officeDocument/2006/relationships" id="256" r:id="R5e6da7a97d5b434f"/>
    <p:sldId xmlns:r="http://schemas.openxmlformats.org/officeDocument/2006/relationships" id="257" r:id="R2880481c238d45e5"/>
    <p:sldId xmlns:r="http://schemas.openxmlformats.org/officeDocument/2006/relationships" id="258" r:id="R0a4f8d72ad584d7d"/>
    <p:sldId xmlns:r="http://schemas.openxmlformats.org/officeDocument/2006/relationships" id="259" r:id="R0f49dcc25dad403c"/>
    <p:sldId xmlns:r="http://schemas.openxmlformats.org/officeDocument/2006/relationships" id="260" r:id="R570d1a12c4334291"/>
    <p:sldId xmlns:r="http://schemas.openxmlformats.org/officeDocument/2006/relationships" id="261" r:id="R7d108b593051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b6c41a95648ec" /><Relationship Type="http://schemas.openxmlformats.org/officeDocument/2006/relationships/slide" Target="/ppt/slides/slide1.xml" Id="R5e6da7a97d5b434f" /><Relationship Type="http://schemas.openxmlformats.org/officeDocument/2006/relationships/slide" Target="/ppt/slides/slide2.xml" Id="R2880481c238d45e5" /><Relationship Type="http://schemas.openxmlformats.org/officeDocument/2006/relationships/slide" Target="/ppt/slides/slide3.xml" Id="R0a4f8d72ad584d7d" /><Relationship Type="http://schemas.openxmlformats.org/officeDocument/2006/relationships/slide" Target="/ppt/slides/slide4.xml" Id="R0f49dcc25dad403c" /><Relationship Type="http://schemas.openxmlformats.org/officeDocument/2006/relationships/slide" Target="/ppt/slides/slide5.xml" Id="R570d1a12c4334291" /><Relationship Type="http://schemas.openxmlformats.org/officeDocument/2006/relationships/slide" Target="/ppt/slides/slide6.xml" Id="R7d108b593051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e417fb6fa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3694f7d345c3" /><Relationship Type="http://schemas.openxmlformats.org/officeDocument/2006/relationships/theme" Target="/ppt/slideMasters/theme/theme1.xml" Id="R907bdbe60f93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13694f7d3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9d0e40a4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5e7f6706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56506ada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e72fad23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fdb7f7f5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f3950824e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ISRAELSMISJON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ISRAELSMISJON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37 041 967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9 545 835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23 781 488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29 157 554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970 167 978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