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53860bdd1047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ecd5060b14f15"/>
  </p:sldMasterIdLst>
  <p:sldIdLst>
    <p:sldId xmlns:r="http://schemas.openxmlformats.org/officeDocument/2006/relationships" id="256" r:id="Rc09bebee36704f60"/>
    <p:sldId xmlns:r="http://schemas.openxmlformats.org/officeDocument/2006/relationships" id="257" r:id="Rc28048fc041f48f0"/>
    <p:sldId xmlns:r="http://schemas.openxmlformats.org/officeDocument/2006/relationships" id="258" r:id="R480ca60b66304c3b"/>
    <p:sldId xmlns:r="http://schemas.openxmlformats.org/officeDocument/2006/relationships" id="259" r:id="R14d7689b4dfe4304"/>
    <p:sldId xmlns:r="http://schemas.openxmlformats.org/officeDocument/2006/relationships" id="260" r:id="R5b579e4c42e64c2b"/>
    <p:sldId xmlns:r="http://schemas.openxmlformats.org/officeDocument/2006/relationships" id="261" r:id="Rdc673fb716654a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ecd5060b14f15" /><Relationship Type="http://schemas.openxmlformats.org/officeDocument/2006/relationships/slide" Target="/ppt/slides/slide1.xml" Id="Rc09bebee36704f60" /><Relationship Type="http://schemas.openxmlformats.org/officeDocument/2006/relationships/slide" Target="/ppt/slides/slide2.xml" Id="Rc28048fc041f48f0" /><Relationship Type="http://schemas.openxmlformats.org/officeDocument/2006/relationships/slide" Target="/ppt/slides/slide3.xml" Id="R480ca60b66304c3b" /><Relationship Type="http://schemas.openxmlformats.org/officeDocument/2006/relationships/slide" Target="/ppt/slides/slide4.xml" Id="R14d7689b4dfe4304" /><Relationship Type="http://schemas.openxmlformats.org/officeDocument/2006/relationships/slide" Target="/ppt/slides/slide5.xml" Id="R5b579e4c42e64c2b" /><Relationship Type="http://schemas.openxmlformats.org/officeDocument/2006/relationships/slide" Target="/ppt/slides/slide6.xml" Id="Rdc673fb716654a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85af35e8c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cfee26ad8409a" /><Relationship Type="http://schemas.openxmlformats.org/officeDocument/2006/relationships/theme" Target="/ppt/slideMasters/theme/theme1.xml" Id="R12745887bfb7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cfee26ad840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7df7f5b58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293228e1445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b5765d79d45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e66c1dbfd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5bd56b35545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feac04575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www.stange.kommune.no/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