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ddb073f6744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caf63ebc07406f"/>
  </p:sldMasterIdLst>
  <p:sldIdLst>
    <p:sldId xmlns:r="http://schemas.openxmlformats.org/officeDocument/2006/relationships" id="256" r:id="Rde5314663d1e4d67"/>
    <p:sldId xmlns:r="http://schemas.openxmlformats.org/officeDocument/2006/relationships" id="257" r:id="R56d1e18bd35d4e2c"/>
    <p:sldId xmlns:r="http://schemas.openxmlformats.org/officeDocument/2006/relationships" id="258" r:id="R80ccc0fb8e604a3a"/>
    <p:sldId xmlns:r="http://schemas.openxmlformats.org/officeDocument/2006/relationships" id="259" r:id="Rf6c09fd308db42f8"/>
    <p:sldId xmlns:r="http://schemas.openxmlformats.org/officeDocument/2006/relationships" id="260" r:id="Rd55e26ae238049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af63ebc07406f" /><Relationship Type="http://schemas.openxmlformats.org/officeDocument/2006/relationships/slide" Target="/ppt/slides/slide1.xml" Id="Rde5314663d1e4d67" /><Relationship Type="http://schemas.openxmlformats.org/officeDocument/2006/relationships/slide" Target="/ppt/slides/slide2.xml" Id="R56d1e18bd35d4e2c" /><Relationship Type="http://schemas.openxmlformats.org/officeDocument/2006/relationships/slide" Target="/ppt/slides/slide3.xml" Id="R80ccc0fb8e604a3a" /><Relationship Type="http://schemas.openxmlformats.org/officeDocument/2006/relationships/slide" Target="/ppt/slides/slide4.xml" Id="Rf6c09fd308db42f8" /><Relationship Type="http://schemas.openxmlformats.org/officeDocument/2006/relationships/slide" Target="/ppt/slides/slide5.xml" Id="Rd55e26ae238049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2ebee11034a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245ca831d4aec" /><Relationship Type="http://schemas.openxmlformats.org/officeDocument/2006/relationships/theme" Target="/ppt/slideMasters/theme/theme1.xml" Id="R6ae6a8175f91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245ca831d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02dee31a7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e63d07041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21f4646a3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4ab9f4b5c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2b6f529dc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KOMMUNE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post@stange.kommune.no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www.stange.kommune.no/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970 169 717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