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89b676b504e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d1a3d868c470e"/>
  </p:sldMasterIdLst>
  <p:sldIdLst>
    <p:sldId xmlns:r="http://schemas.openxmlformats.org/officeDocument/2006/relationships" id="256" r:id="R003f5d044e1c4a9f"/>
    <p:sldId xmlns:r="http://schemas.openxmlformats.org/officeDocument/2006/relationships" id="257" r:id="R24f23946c2bb4de7"/>
    <p:sldId xmlns:r="http://schemas.openxmlformats.org/officeDocument/2006/relationships" id="258" r:id="R18d797babe43491a"/>
    <p:sldId xmlns:r="http://schemas.openxmlformats.org/officeDocument/2006/relationships" id="259" r:id="R12082eb09c8b4603"/>
    <p:sldId xmlns:r="http://schemas.openxmlformats.org/officeDocument/2006/relationships" id="260" r:id="R8e5932b857ff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d1a3d868c470e" /><Relationship Type="http://schemas.openxmlformats.org/officeDocument/2006/relationships/slide" Target="/ppt/slides/slide1.xml" Id="R003f5d044e1c4a9f" /><Relationship Type="http://schemas.openxmlformats.org/officeDocument/2006/relationships/slide" Target="/ppt/slides/slide2.xml" Id="R24f23946c2bb4de7" /><Relationship Type="http://schemas.openxmlformats.org/officeDocument/2006/relationships/slide" Target="/ppt/slides/slide3.xml" Id="R18d797babe43491a" /><Relationship Type="http://schemas.openxmlformats.org/officeDocument/2006/relationships/slide" Target="/ppt/slides/slide4.xml" Id="R12082eb09c8b4603" /><Relationship Type="http://schemas.openxmlformats.org/officeDocument/2006/relationships/slide" Target="/ppt/slides/slide5.xml" Id="R8e5932b857ff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9c0f3bfba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d8635f7f54d6c" /><Relationship Type="http://schemas.openxmlformats.org/officeDocument/2006/relationships/theme" Target="/ppt/slideMasters/theme/theme1.xml" Id="R3b591cd069c8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d8635f7f5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cfc5a89fe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a1150a85c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f8ee112b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665f21594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80084e3b2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MELØY KOMMUNE ble etablert [år] og holder til i Ørnes.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8150 Ørnes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postmottak@meloy.kommune.no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www.meloy.kommune.no/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970 189 866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MELØY KOMMUNE</a:t>
            </a:r>
          </a:p>
        </p:txBody>
      </p:sp>
    </p:spTree>
  </p:cSld>
  <p:clrMapOvr>
    <a:masterClrMapping xmlns:a="http://schemas.openxmlformats.org/drawingml/2006/main"/>
  </p:clrMapOvr>
</p:sld>
</file>