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64e02457d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f7619e49e48b6"/>
  </p:sldMasterIdLst>
  <p:sldIdLst>
    <p:sldId xmlns:r="http://schemas.openxmlformats.org/officeDocument/2006/relationships" id="256" r:id="R71024270455e4bd1"/>
    <p:sldId xmlns:r="http://schemas.openxmlformats.org/officeDocument/2006/relationships" id="257" r:id="R3595cec6ba3146bb"/>
    <p:sldId xmlns:r="http://schemas.openxmlformats.org/officeDocument/2006/relationships" id="258" r:id="R0e928066f13349d3"/>
    <p:sldId xmlns:r="http://schemas.openxmlformats.org/officeDocument/2006/relationships" id="259" r:id="R67d78e33ce534d11"/>
    <p:sldId xmlns:r="http://schemas.openxmlformats.org/officeDocument/2006/relationships" id="260" r:id="R5d8c439f2891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f7619e49e48b6" /><Relationship Type="http://schemas.openxmlformats.org/officeDocument/2006/relationships/slide" Target="/ppt/slides/slide1.xml" Id="R71024270455e4bd1" /><Relationship Type="http://schemas.openxmlformats.org/officeDocument/2006/relationships/slide" Target="/ppt/slides/slide2.xml" Id="R3595cec6ba3146bb" /><Relationship Type="http://schemas.openxmlformats.org/officeDocument/2006/relationships/slide" Target="/ppt/slides/slide3.xml" Id="R0e928066f13349d3" /><Relationship Type="http://schemas.openxmlformats.org/officeDocument/2006/relationships/slide" Target="/ppt/slides/slide4.xml" Id="R67d78e33ce534d11" /><Relationship Type="http://schemas.openxmlformats.org/officeDocument/2006/relationships/slide" Target="/ppt/slides/slide5.xml" Id="R5d8c439f2891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4315fa3e8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2ed7b411142d1" /><Relationship Type="http://schemas.openxmlformats.org/officeDocument/2006/relationships/theme" Target="/ppt/slideMasters/theme/theme1.xml" Id="R30a520d637dd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2ed7b4111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bd628079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1949b4167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80183918f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963e95ec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0fe7b9be5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ONARHEIM VASSVERK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VASSVERK SA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970 203 850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