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82c3f8067c4f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025c889361492f"/>
  </p:sldMasterIdLst>
  <p:sldIdLst>
    <p:sldId xmlns:r="http://schemas.openxmlformats.org/officeDocument/2006/relationships" id="256" r:id="R796fae324db7459b"/>
    <p:sldId xmlns:r="http://schemas.openxmlformats.org/officeDocument/2006/relationships" id="257" r:id="R9297a1ecc3a14e5b"/>
    <p:sldId xmlns:r="http://schemas.openxmlformats.org/officeDocument/2006/relationships" id="258" r:id="R4b85941c15214082"/>
    <p:sldId xmlns:r="http://schemas.openxmlformats.org/officeDocument/2006/relationships" id="259" r:id="R57187984a3b34f77"/>
    <p:sldId xmlns:r="http://schemas.openxmlformats.org/officeDocument/2006/relationships" id="260" r:id="Rf082cff201bb4ac1"/>
    <p:sldId xmlns:r="http://schemas.openxmlformats.org/officeDocument/2006/relationships" id="261" r:id="Rd9cd6285732241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025c889361492f" /><Relationship Type="http://schemas.openxmlformats.org/officeDocument/2006/relationships/slide" Target="/ppt/slides/slide1.xml" Id="R796fae324db7459b" /><Relationship Type="http://schemas.openxmlformats.org/officeDocument/2006/relationships/slide" Target="/ppt/slides/slide2.xml" Id="R9297a1ecc3a14e5b" /><Relationship Type="http://schemas.openxmlformats.org/officeDocument/2006/relationships/slide" Target="/ppt/slides/slide3.xml" Id="R4b85941c15214082" /><Relationship Type="http://schemas.openxmlformats.org/officeDocument/2006/relationships/slide" Target="/ppt/slides/slide4.xml" Id="R57187984a3b34f77" /><Relationship Type="http://schemas.openxmlformats.org/officeDocument/2006/relationships/slide" Target="/ppt/slides/slide5.xml" Id="Rf082cff201bb4ac1" /><Relationship Type="http://schemas.openxmlformats.org/officeDocument/2006/relationships/slide" Target="/ppt/slides/slide6.xml" Id="Rd9cd6285732241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afd41d36d445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6bfa68b154be0" /><Relationship Type="http://schemas.openxmlformats.org/officeDocument/2006/relationships/theme" Target="/ppt/slideMasters/theme/theme1.xml" Id="R8bbc2bbe41e14c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f6bfa68b154b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e25e024114d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55c95643b41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d89061e5846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c82f7a90f4f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38a6011184e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0fb6e766940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OFFISERS- OG SPESIALISTFORBUND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OFFISERS- OG SPESIALISTFORBUND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143 215 324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−318 146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641 039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34 618 850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56 981 737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970 204 938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