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9cac0329f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4eee4dd994a54"/>
  </p:sldMasterIdLst>
  <p:sldIdLst>
    <p:sldId xmlns:r="http://schemas.openxmlformats.org/officeDocument/2006/relationships" id="256" r:id="Raa780de2797f4b88"/>
    <p:sldId xmlns:r="http://schemas.openxmlformats.org/officeDocument/2006/relationships" id="257" r:id="Rdfd74cd2b6e94812"/>
    <p:sldId xmlns:r="http://schemas.openxmlformats.org/officeDocument/2006/relationships" id="258" r:id="R9b13ce3ac7f449b7"/>
    <p:sldId xmlns:r="http://schemas.openxmlformats.org/officeDocument/2006/relationships" id="259" r:id="R801f84f08bec43b1"/>
    <p:sldId xmlns:r="http://schemas.openxmlformats.org/officeDocument/2006/relationships" id="260" r:id="R826611eeb040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4eee4dd994a54" /><Relationship Type="http://schemas.openxmlformats.org/officeDocument/2006/relationships/slide" Target="/ppt/slides/slide1.xml" Id="Raa780de2797f4b88" /><Relationship Type="http://schemas.openxmlformats.org/officeDocument/2006/relationships/slide" Target="/ppt/slides/slide2.xml" Id="Rdfd74cd2b6e94812" /><Relationship Type="http://schemas.openxmlformats.org/officeDocument/2006/relationships/slide" Target="/ppt/slides/slide3.xml" Id="R9b13ce3ac7f449b7" /><Relationship Type="http://schemas.openxmlformats.org/officeDocument/2006/relationships/slide" Target="/ppt/slides/slide4.xml" Id="R801f84f08bec43b1" /><Relationship Type="http://schemas.openxmlformats.org/officeDocument/2006/relationships/slide" Target="/ppt/slides/slide5.xml" Id="R826611eeb040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2743d6921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36d9cad1419f" /><Relationship Type="http://schemas.openxmlformats.org/officeDocument/2006/relationships/theme" Target="/ppt/slideMasters/theme/theme1.xml" Id="R19f6e906ee23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c36d9cad1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b2346edf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0ea8bbdf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a18ea0e5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3d541ff51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bff2c6c7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STEFANUSALLIANSEN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STEFANUSALLIANSEN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970 276 432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