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de0429e63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cde991214438e"/>
  </p:sldMasterIdLst>
  <p:sldIdLst>
    <p:sldId xmlns:r="http://schemas.openxmlformats.org/officeDocument/2006/relationships" id="256" r:id="R0880d2f95e3c4542"/>
    <p:sldId xmlns:r="http://schemas.openxmlformats.org/officeDocument/2006/relationships" id="257" r:id="R693061ff20cb40cf"/>
    <p:sldId xmlns:r="http://schemas.openxmlformats.org/officeDocument/2006/relationships" id="258" r:id="Rc3ba39317cdb427a"/>
    <p:sldId xmlns:r="http://schemas.openxmlformats.org/officeDocument/2006/relationships" id="259" r:id="Re853376ab5854965"/>
    <p:sldId xmlns:r="http://schemas.openxmlformats.org/officeDocument/2006/relationships" id="260" r:id="Rcd1482839ec0469d"/>
    <p:sldId xmlns:r="http://schemas.openxmlformats.org/officeDocument/2006/relationships" id="261" r:id="R624d2a2ccec8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cde991214438e" /><Relationship Type="http://schemas.openxmlformats.org/officeDocument/2006/relationships/slide" Target="/ppt/slides/slide1.xml" Id="R0880d2f95e3c4542" /><Relationship Type="http://schemas.openxmlformats.org/officeDocument/2006/relationships/slide" Target="/ppt/slides/slide2.xml" Id="R693061ff20cb40cf" /><Relationship Type="http://schemas.openxmlformats.org/officeDocument/2006/relationships/slide" Target="/ppt/slides/slide3.xml" Id="Rc3ba39317cdb427a" /><Relationship Type="http://schemas.openxmlformats.org/officeDocument/2006/relationships/slide" Target="/ppt/slides/slide4.xml" Id="Re853376ab5854965" /><Relationship Type="http://schemas.openxmlformats.org/officeDocument/2006/relationships/slide" Target="/ppt/slides/slide5.xml" Id="Rcd1482839ec0469d" /><Relationship Type="http://schemas.openxmlformats.org/officeDocument/2006/relationships/slide" Target="/ppt/slides/slide6.xml" Id="R624d2a2ccec8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5111aed42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2a7988b84bdb" /><Relationship Type="http://schemas.openxmlformats.org/officeDocument/2006/relationships/theme" Target="/ppt/slideMasters/theme/theme1.xml" Id="R45cd053d7a5a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92a7988b8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cc7c9e84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35734ab3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705357f3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a2417858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d68f6871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c300fc7d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 - PROFESJONSFORBUNDET FOR PRESTER, DIAKONER, KATEKETER OG PEDAGOGER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 - PROFESJONSFORBUNDET FOR PRESTER, DIAKONER, KATEKETER OG PEDAGOGER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25 080 450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27 717 697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