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41f6fdc94846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79a4de73e4486"/>
  </p:sldMasterIdLst>
  <p:sldIdLst>
    <p:sldId xmlns:r="http://schemas.openxmlformats.org/officeDocument/2006/relationships" id="256" r:id="R7bdcd96b3b0444ff"/>
    <p:sldId xmlns:r="http://schemas.openxmlformats.org/officeDocument/2006/relationships" id="257" r:id="Raee18fff8b28424a"/>
    <p:sldId xmlns:r="http://schemas.openxmlformats.org/officeDocument/2006/relationships" id="258" r:id="R0c647b72447f4157"/>
    <p:sldId xmlns:r="http://schemas.openxmlformats.org/officeDocument/2006/relationships" id="259" r:id="R6a8d515c5bd34de3"/>
    <p:sldId xmlns:r="http://schemas.openxmlformats.org/officeDocument/2006/relationships" id="260" r:id="R5c150247c63749cb"/>
    <p:sldId xmlns:r="http://schemas.openxmlformats.org/officeDocument/2006/relationships" id="261" r:id="Rbae1c6827fb546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79a4de73e4486" /><Relationship Type="http://schemas.openxmlformats.org/officeDocument/2006/relationships/slide" Target="/ppt/slides/slide1.xml" Id="R7bdcd96b3b0444ff" /><Relationship Type="http://schemas.openxmlformats.org/officeDocument/2006/relationships/slide" Target="/ppt/slides/slide2.xml" Id="Raee18fff8b28424a" /><Relationship Type="http://schemas.openxmlformats.org/officeDocument/2006/relationships/slide" Target="/ppt/slides/slide3.xml" Id="R0c647b72447f4157" /><Relationship Type="http://schemas.openxmlformats.org/officeDocument/2006/relationships/slide" Target="/ppt/slides/slide4.xml" Id="R6a8d515c5bd34de3" /><Relationship Type="http://schemas.openxmlformats.org/officeDocument/2006/relationships/slide" Target="/ppt/slides/slide5.xml" Id="R5c150247c63749cb" /><Relationship Type="http://schemas.openxmlformats.org/officeDocument/2006/relationships/slide" Target="/ppt/slides/slide6.xml" Id="Rbae1c6827fb546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f7c8d9e9d44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baee9df274e08" /><Relationship Type="http://schemas.openxmlformats.org/officeDocument/2006/relationships/theme" Target="/ppt/slideMasters/theme/theme1.xml" Id="R7351283ad81f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6baee9df274e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a7e932291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adf4ffb73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5df9eb0bd44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6bca4b3d948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8177785cb48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e4a71754a49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