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96e29725ab40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7c31a2384a430a"/>
  </p:sldMasterIdLst>
  <p:sldIdLst>
    <p:sldId xmlns:r="http://schemas.openxmlformats.org/officeDocument/2006/relationships" id="256" r:id="R524a2ef739b946b1"/>
    <p:sldId xmlns:r="http://schemas.openxmlformats.org/officeDocument/2006/relationships" id="257" r:id="R037a163fb7c54418"/>
    <p:sldId xmlns:r="http://schemas.openxmlformats.org/officeDocument/2006/relationships" id="258" r:id="R823d6c380e0e4d4a"/>
    <p:sldId xmlns:r="http://schemas.openxmlformats.org/officeDocument/2006/relationships" id="259" r:id="R06b94312b2a5478f"/>
    <p:sldId xmlns:r="http://schemas.openxmlformats.org/officeDocument/2006/relationships" id="260" r:id="R2494ca32c4334c56"/>
    <p:sldId xmlns:r="http://schemas.openxmlformats.org/officeDocument/2006/relationships" id="261" r:id="R1119679705304f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7c31a2384a430a" /><Relationship Type="http://schemas.openxmlformats.org/officeDocument/2006/relationships/slide" Target="/ppt/slides/slide1.xml" Id="R524a2ef739b946b1" /><Relationship Type="http://schemas.openxmlformats.org/officeDocument/2006/relationships/slide" Target="/ppt/slides/slide2.xml" Id="R037a163fb7c54418" /><Relationship Type="http://schemas.openxmlformats.org/officeDocument/2006/relationships/slide" Target="/ppt/slides/slide3.xml" Id="R823d6c380e0e4d4a" /><Relationship Type="http://schemas.openxmlformats.org/officeDocument/2006/relationships/slide" Target="/ppt/slides/slide4.xml" Id="R06b94312b2a5478f" /><Relationship Type="http://schemas.openxmlformats.org/officeDocument/2006/relationships/slide" Target="/ppt/slides/slide5.xml" Id="R2494ca32c4334c56" /><Relationship Type="http://schemas.openxmlformats.org/officeDocument/2006/relationships/slide" Target="/ppt/slides/slide6.xml" Id="R1119679705304f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c502002bde47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25ffb40f84c39" /><Relationship Type="http://schemas.openxmlformats.org/officeDocument/2006/relationships/theme" Target="/ppt/slideMasters/theme/theme1.xml" Id="Rf9c059f39f2242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025ffb40f84c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42746738b40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8095a90be42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5ead7d9f541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4f9bc2fdf4e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4e537b17d40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415b3164043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ADDERA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ADDERA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ADDERA SA ble etablert [år] og holder til i Førresfjorden.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ADDERA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ADDERA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ADDERA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12 508 126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837 464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687 603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2 689 129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5 705 803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ADDERA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Frakkagjerdvegen 121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5563 Førresfjorden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75 40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post@addera.no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970 403 558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ADDERA SA</a:t>
            </a:r>
          </a:p>
        </p:txBody>
      </p:sp>
    </p:spTree>
  </p:cSld>
  <p:clrMapOvr>
    <a:masterClrMapping xmlns:a="http://schemas.openxmlformats.org/drawingml/2006/main"/>
  </p:clrMapOvr>
</p:sld>
</file>