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685d1aecc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4a5de285b4081"/>
  </p:sldMasterIdLst>
  <p:sldIdLst>
    <p:sldId xmlns:r="http://schemas.openxmlformats.org/officeDocument/2006/relationships" id="256" r:id="Rb417235dd55e4c11"/>
    <p:sldId xmlns:r="http://schemas.openxmlformats.org/officeDocument/2006/relationships" id="257" r:id="R0d08a800318e4381"/>
    <p:sldId xmlns:r="http://schemas.openxmlformats.org/officeDocument/2006/relationships" id="258" r:id="R8e1b2934b23f434d"/>
    <p:sldId xmlns:r="http://schemas.openxmlformats.org/officeDocument/2006/relationships" id="259" r:id="Rf33decea94ba4837"/>
    <p:sldId xmlns:r="http://schemas.openxmlformats.org/officeDocument/2006/relationships" id="260" r:id="R479d263371d8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4a5de285b4081" /><Relationship Type="http://schemas.openxmlformats.org/officeDocument/2006/relationships/slide" Target="/ppt/slides/slide1.xml" Id="Rb417235dd55e4c11" /><Relationship Type="http://schemas.openxmlformats.org/officeDocument/2006/relationships/slide" Target="/ppt/slides/slide2.xml" Id="R0d08a800318e4381" /><Relationship Type="http://schemas.openxmlformats.org/officeDocument/2006/relationships/slide" Target="/ppt/slides/slide3.xml" Id="R8e1b2934b23f434d" /><Relationship Type="http://schemas.openxmlformats.org/officeDocument/2006/relationships/slide" Target="/ppt/slides/slide4.xml" Id="Rf33decea94ba4837" /><Relationship Type="http://schemas.openxmlformats.org/officeDocument/2006/relationships/slide" Target="/ppt/slides/slide5.xml" Id="R479d263371d8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1b559ccff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001b15094cc7" /><Relationship Type="http://schemas.openxmlformats.org/officeDocument/2006/relationships/theme" Target="/ppt/slideMasters/theme/theme1.xml" Id="R3136d9d18494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17001b1509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6c720226b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9c5a268f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4f635e40b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5cf8527d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125a782ee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