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233a603d5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d888654c64261"/>
  </p:sldMasterIdLst>
  <p:sldIdLst>
    <p:sldId xmlns:r="http://schemas.openxmlformats.org/officeDocument/2006/relationships" id="256" r:id="R430e6439c16b47c9"/>
    <p:sldId xmlns:r="http://schemas.openxmlformats.org/officeDocument/2006/relationships" id="257" r:id="R07f3a13abac2456b"/>
    <p:sldId xmlns:r="http://schemas.openxmlformats.org/officeDocument/2006/relationships" id="258" r:id="Rd3f8974d4bfd45b5"/>
    <p:sldId xmlns:r="http://schemas.openxmlformats.org/officeDocument/2006/relationships" id="259" r:id="R476d57c948f046dc"/>
    <p:sldId xmlns:r="http://schemas.openxmlformats.org/officeDocument/2006/relationships" id="260" r:id="R07e35082ce9b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d888654c64261" /><Relationship Type="http://schemas.openxmlformats.org/officeDocument/2006/relationships/slide" Target="/ppt/slides/slide1.xml" Id="R430e6439c16b47c9" /><Relationship Type="http://schemas.openxmlformats.org/officeDocument/2006/relationships/slide" Target="/ppt/slides/slide2.xml" Id="R07f3a13abac2456b" /><Relationship Type="http://schemas.openxmlformats.org/officeDocument/2006/relationships/slide" Target="/ppt/slides/slide3.xml" Id="Rd3f8974d4bfd45b5" /><Relationship Type="http://schemas.openxmlformats.org/officeDocument/2006/relationships/slide" Target="/ppt/slides/slide4.xml" Id="R476d57c948f046dc" /><Relationship Type="http://schemas.openxmlformats.org/officeDocument/2006/relationships/slide" Target="/ppt/slides/slide5.xml" Id="R07e35082ce9b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9cb6b798e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a43af2c7d45b2" /><Relationship Type="http://schemas.openxmlformats.org/officeDocument/2006/relationships/theme" Target="/ppt/slideMasters/theme/theme1.xml" Id="Rafc5bb421a3f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a43af2c7d45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f7156f768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0cc3081bc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4c0ccb7db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63ddccb9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94259f7dd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 KOMMUNE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