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1edf655f4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5b44858304de8"/>
  </p:sldMasterIdLst>
  <p:sldIdLst>
    <p:sldId xmlns:r="http://schemas.openxmlformats.org/officeDocument/2006/relationships" id="256" r:id="R8c8a5ed865064c8f"/>
    <p:sldId xmlns:r="http://schemas.openxmlformats.org/officeDocument/2006/relationships" id="257" r:id="R1844ad1b88e847aa"/>
    <p:sldId xmlns:r="http://schemas.openxmlformats.org/officeDocument/2006/relationships" id="258" r:id="Rec430a7c4af64746"/>
    <p:sldId xmlns:r="http://schemas.openxmlformats.org/officeDocument/2006/relationships" id="259" r:id="Rfd016892f69541e4"/>
    <p:sldId xmlns:r="http://schemas.openxmlformats.org/officeDocument/2006/relationships" id="260" r:id="Rf54c836418024353"/>
    <p:sldId xmlns:r="http://schemas.openxmlformats.org/officeDocument/2006/relationships" id="261" r:id="Rff482b411524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5b44858304de8" /><Relationship Type="http://schemas.openxmlformats.org/officeDocument/2006/relationships/slide" Target="/ppt/slides/slide1.xml" Id="R8c8a5ed865064c8f" /><Relationship Type="http://schemas.openxmlformats.org/officeDocument/2006/relationships/slide" Target="/ppt/slides/slide2.xml" Id="R1844ad1b88e847aa" /><Relationship Type="http://schemas.openxmlformats.org/officeDocument/2006/relationships/slide" Target="/ppt/slides/slide3.xml" Id="Rec430a7c4af64746" /><Relationship Type="http://schemas.openxmlformats.org/officeDocument/2006/relationships/slide" Target="/ppt/slides/slide4.xml" Id="Rfd016892f69541e4" /><Relationship Type="http://schemas.openxmlformats.org/officeDocument/2006/relationships/slide" Target="/ppt/slides/slide5.xml" Id="Rf54c836418024353" /><Relationship Type="http://schemas.openxmlformats.org/officeDocument/2006/relationships/slide" Target="/ppt/slides/slide6.xml" Id="Rff482b411524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9f1e1063b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32560f7c42d4" /><Relationship Type="http://schemas.openxmlformats.org/officeDocument/2006/relationships/theme" Target="/ppt/slideMasters/theme/theme1.xml" Id="R6875945b039d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232560f7c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bee123ab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03847785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d033bbae3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eac19c926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4f4307e4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7fb372157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SKOGROSSISTERS OG AGENTERS LANDSFORENING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SKOGROSSISTERS OG AGENTERS LANDSFORENING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7 338 582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7 338 582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co/Advokat Mathilde Zetlitz Haga, Øvre Slottsgate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36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post@sa-forening.no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970 518 657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