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32bfcdfc4144fa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c7a79563bfe4516"/>
  </p:sldMasterIdLst>
  <p:sldIdLst>
    <p:sldId xmlns:r="http://schemas.openxmlformats.org/officeDocument/2006/relationships" id="256" r:id="R55e06a3c8a22484f"/>
    <p:sldId xmlns:r="http://schemas.openxmlformats.org/officeDocument/2006/relationships" id="257" r:id="R8649edb25e4d4995"/>
    <p:sldId xmlns:r="http://schemas.openxmlformats.org/officeDocument/2006/relationships" id="258" r:id="R0880ab899ac44598"/>
    <p:sldId xmlns:r="http://schemas.openxmlformats.org/officeDocument/2006/relationships" id="259" r:id="R7b997e4f44af4de5"/>
    <p:sldId xmlns:r="http://schemas.openxmlformats.org/officeDocument/2006/relationships" id="260" r:id="R6fe6d38258974431"/>
    <p:sldId xmlns:r="http://schemas.openxmlformats.org/officeDocument/2006/relationships" id="261" r:id="Rb3081a796cd2424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7a79563bfe4516" /><Relationship Type="http://schemas.openxmlformats.org/officeDocument/2006/relationships/slide" Target="/ppt/slides/slide1.xml" Id="R55e06a3c8a22484f" /><Relationship Type="http://schemas.openxmlformats.org/officeDocument/2006/relationships/slide" Target="/ppt/slides/slide2.xml" Id="R8649edb25e4d4995" /><Relationship Type="http://schemas.openxmlformats.org/officeDocument/2006/relationships/slide" Target="/ppt/slides/slide3.xml" Id="R0880ab899ac44598" /><Relationship Type="http://schemas.openxmlformats.org/officeDocument/2006/relationships/slide" Target="/ppt/slides/slide4.xml" Id="R7b997e4f44af4de5" /><Relationship Type="http://schemas.openxmlformats.org/officeDocument/2006/relationships/slide" Target="/ppt/slides/slide5.xml" Id="R6fe6d38258974431" /><Relationship Type="http://schemas.openxmlformats.org/officeDocument/2006/relationships/slide" Target="/ppt/slides/slide6.xml" Id="Rb3081a796cd2424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841e1fd6df466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80477b9f7448a1" /><Relationship Type="http://schemas.openxmlformats.org/officeDocument/2006/relationships/theme" Target="/ppt/slideMasters/theme/theme1.xml" Id="R1dac8e6fcc604cb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f80477b9f7448a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f1b4f9741145e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6b273a5b1a4a0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57b3a131364e2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d78617054c426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ec5de2076c42e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79fb517d6e41d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SKOLENES LANDSFORBUND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SKOLENES LANDSFORBUND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SKOLENES LANDSFORBUND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SKOLENES LANDSFORBUND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SKOLENES LANDSFORBUND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SKOLENES LANDSFORBUND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2021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52 383 345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2 533 268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2 621 734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12 576 222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20 872 548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SKOLENES LANDSFORBUND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Torggata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0181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skolenes@skolenes.no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www.skoleneslandsforbund.no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970 533 362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SKOLENES LANDSFORBUND</a:t>
            </a:r>
          </a:p>
        </p:txBody>
      </p:sp>
    </p:spTree>
  </p:cSld>
  <p:clrMapOvr>
    <a:masterClrMapping xmlns:a="http://schemas.openxmlformats.org/drawingml/2006/main"/>
  </p:clrMapOvr>
</p:sld>
</file>