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78d145a9b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d7e74099a4cd9"/>
  </p:sldMasterIdLst>
  <p:sldIdLst>
    <p:sldId xmlns:r="http://schemas.openxmlformats.org/officeDocument/2006/relationships" id="256" r:id="R33851bf803cc4185"/>
    <p:sldId xmlns:r="http://schemas.openxmlformats.org/officeDocument/2006/relationships" id="257" r:id="Rb48377bed04e44fe"/>
    <p:sldId xmlns:r="http://schemas.openxmlformats.org/officeDocument/2006/relationships" id="258" r:id="Rbadfe4d6ce7f43ad"/>
    <p:sldId xmlns:r="http://schemas.openxmlformats.org/officeDocument/2006/relationships" id="259" r:id="R240625d8f05e44bc"/>
    <p:sldId xmlns:r="http://schemas.openxmlformats.org/officeDocument/2006/relationships" id="260" r:id="Rea6d131a6e2a44f0"/>
    <p:sldId xmlns:r="http://schemas.openxmlformats.org/officeDocument/2006/relationships" id="261" r:id="R13c150119c0140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d7e74099a4cd9" /><Relationship Type="http://schemas.openxmlformats.org/officeDocument/2006/relationships/slide" Target="/ppt/slides/slide1.xml" Id="R33851bf803cc4185" /><Relationship Type="http://schemas.openxmlformats.org/officeDocument/2006/relationships/slide" Target="/ppt/slides/slide2.xml" Id="Rb48377bed04e44fe" /><Relationship Type="http://schemas.openxmlformats.org/officeDocument/2006/relationships/slide" Target="/ppt/slides/slide3.xml" Id="Rbadfe4d6ce7f43ad" /><Relationship Type="http://schemas.openxmlformats.org/officeDocument/2006/relationships/slide" Target="/ppt/slides/slide4.xml" Id="R240625d8f05e44bc" /><Relationship Type="http://schemas.openxmlformats.org/officeDocument/2006/relationships/slide" Target="/ppt/slides/slide5.xml" Id="Rea6d131a6e2a44f0" /><Relationship Type="http://schemas.openxmlformats.org/officeDocument/2006/relationships/slide" Target="/ppt/slides/slide6.xml" Id="R13c150119c0140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091c91e3f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16b024e884079" /><Relationship Type="http://schemas.openxmlformats.org/officeDocument/2006/relationships/theme" Target="/ppt/slideMasters/theme/theme1.xml" Id="Re7b7055b75dd49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16b024e88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878560309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277544f42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602b9cb3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deab576ac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c3e6e33d8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82abcfae4d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NARBUVOLL GRUNNEIERLAG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970 536 906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NARBUVOLL GRUNNEIERLAG SA</a:t>
            </a:r>
          </a:p>
        </p:txBody>
      </p:sp>
    </p:spTree>
  </p:cSld>
  <p:clrMapOvr>
    <a:masterClrMapping xmlns:a="http://schemas.openxmlformats.org/drawingml/2006/main"/>
  </p:clrMapOvr>
</p:sld>
</file>