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646b96f45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f2419fb954963"/>
  </p:sldMasterIdLst>
  <p:sldIdLst>
    <p:sldId xmlns:r="http://schemas.openxmlformats.org/officeDocument/2006/relationships" id="256" r:id="R6e57323e609f48ed"/>
    <p:sldId xmlns:r="http://schemas.openxmlformats.org/officeDocument/2006/relationships" id="257" r:id="R074258c9f3f04337"/>
    <p:sldId xmlns:r="http://schemas.openxmlformats.org/officeDocument/2006/relationships" id="258" r:id="R8e5d8b4a17f64185"/>
    <p:sldId xmlns:r="http://schemas.openxmlformats.org/officeDocument/2006/relationships" id="259" r:id="R80459459c0d742ed"/>
    <p:sldId xmlns:r="http://schemas.openxmlformats.org/officeDocument/2006/relationships" id="260" r:id="R9637f3f32113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f2419fb954963" /><Relationship Type="http://schemas.openxmlformats.org/officeDocument/2006/relationships/slide" Target="/ppt/slides/slide1.xml" Id="R6e57323e609f48ed" /><Relationship Type="http://schemas.openxmlformats.org/officeDocument/2006/relationships/slide" Target="/ppt/slides/slide2.xml" Id="R074258c9f3f04337" /><Relationship Type="http://schemas.openxmlformats.org/officeDocument/2006/relationships/slide" Target="/ppt/slides/slide3.xml" Id="R8e5d8b4a17f64185" /><Relationship Type="http://schemas.openxmlformats.org/officeDocument/2006/relationships/slide" Target="/ppt/slides/slide4.xml" Id="R80459459c0d742ed" /><Relationship Type="http://schemas.openxmlformats.org/officeDocument/2006/relationships/slide" Target="/ppt/slides/slide5.xml" Id="R9637f3f32113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ffefccac1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0abd56cb4ee2" /><Relationship Type="http://schemas.openxmlformats.org/officeDocument/2006/relationships/theme" Target="/ppt/slideMasters/theme/theme1.xml" Id="Ra465cc827013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d0abd56cb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b68ad534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49927438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9c4f4d14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1b4cf005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641298e6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NARBUVOLL GRUNNEIERLAG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