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cc7cea2ca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da026f3de487d"/>
  </p:sldMasterIdLst>
  <p:sldIdLst>
    <p:sldId xmlns:r="http://schemas.openxmlformats.org/officeDocument/2006/relationships" id="256" r:id="Rfca42804ffce4c93"/>
    <p:sldId xmlns:r="http://schemas.openxmlformats.org/officeDocument/2006/relationships" id="257" r:id="R0aa0abd17e034d65"/>
    <p:sldId xmlns:r="http://schemas.openxmlformats.org/officeDocument/2006/relationships" id="258" r:id="R77a1824fdc484264"/>
    <p:sldId xmlns:r="http://schemas.openxmlformats.org/officeDocument/2006/relationships" id="259" r:id="R4cc3dd3ed82743f7"/>
    <p:sldId xmlns:r="http://schemas.openxmlformats.org/officeDocument/2006/relationships" id="260" r:id="R7d6f51fa3bf9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da026f3de487d" /><Relationship Type="http://schemas.openxmlformats.org/officeDocument/2006/relationships/slide" Target="/ppt/slides/slide1.xml" Id="Rfca42804ffce4c93" /><Relationship Type="http://schemas.openxmlformats.org/officeDocument/2006/relationships/slide" Target="/ppt/slides/slide2.xml" Id="R0aa0abd17e034d65" /><Relationship Type="http://schemas.openxmlformats.org/officeDocument/2006/relationships/slide" Target="/ppt/slides/slide3.xml" Id="R77a1824fdc484264" /><Relationship Type="http://schemas.openxmlformats.org/officeDocument/2006/relationships/slide" Target="/ppt/slides/slide4.xml" Id="R4cc3dd3ed82743f7" /><Relationship Type="http://schemas.openxmlformats.org/officeDocument/2006/relationships/slide" Target="/ppt/slides/slide5.xml" Id="R7d6f51fa3bf9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0ddae7464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14274679b4045" /><Relationship Type="http://schemas.openxmlformats.org/officeDocument/2006/relationships/theme" Target="/ppt/slideMasters/theme/theme1.xml" Id="Rbb2483cee41f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14274679b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c7b2a137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080b620a2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0bac19e14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20299766a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8824a8e88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KOMMUNE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postmottak@hamar.kommune.no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