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c121bd9a944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4c5c38d7434b60"/>
  </p:sldMasterIdLst>
  <p:sldIdLst>
    <p:sldId xmlns:r="http://schemas.openxmlformats.org/officeDocument/2006/relationships" id="256" r:id="R1344dd2d6b21431b"/>
    <p:sldId xmlns:r="http://schemas.openxmlformats.org/officeDocument/2006/relationships" id="257" r:id="Ra83b0786acc44450"/>
    <p:sldId xmlns:r="http://schemas.openxmlformats.org/officeDocument/2006/relationships" id="258" r:id="R43b4ed5a719c41ad"/>
    <p:sldId xmlns:r="http://schemas.openxmlformats.org/officeDocument/2006/relationships" id="259" r:id="Rebb53905b23546db"/>
    <p:sldId xmlns:r="http://schemas.openxmlformats.org/officeDocument/2006/relationships" id="260" r:id="R4ac75d2fa599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c5c38d7434b60" /><Relationship Type="http://schemas.openxmlformats.org/officeDocument/2006/relationships/slide" Target="/ppt/slides/slide1.xml" Id="R1344dd2d6b21431b" /><Relationship Type="http://schemas.openxmlformats.org/officeDocument/2006/relationships/slide" Target="/ppt/slides/slide2.xml" Id="Ra83b0786acc44450" /><Relationship Type="http://schemas.openxmlformats.org/officeDocument/2006/relationships/slide" Target="/ppt/slides/slide3.xml" Id="R43b4ed5a719c41ad" /><Relationship Type="http://schemas.openxmlformats.org/officeDocument/2006/relationships/slide" Target="/ppt/slides/slide4.xml" Id="Rebb53905b23546db" /><Relationship Type="http://schemas.openxmlformats.org/officeDocument/2006/relationships/slide" Target="/ppt/slides/slide5.xml" Id="R4ac75d2fa599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d682432a8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12b1ccffc481a" /><Relationship Type="http://schemas.openxmlformats.org/officeDocument/2006/relationships/theme" Target="/ppt/slideMasters/theme/theme1.xml" Id="R6dfcdaa39b834b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12b1ccffc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2c3a965c40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d5a94eeab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a0bae747e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b9c15f213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6fb1e97fe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EVANGELISK-LUTHERSKE KIRKESAMFUNN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EVANGELISK-LUTHERSKE KIRKESAMFUNN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delk@delk.no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