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1f347b43779486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085db44f7414461"/>
  </p:sldMasterIdLst>
  <p:sldIdLst>
    <p:sldId xmlns:r="http://schemas.openxmlformats.org/officeDocument/2006/relationships" id="256" r:id="Rbb7c5cf1c1104264"/>
    <p:sldId xmlns:r="http://schemas.openxmlformats.org/officeDocument/2006/relationships" id="257" r:id="R3ddcbda7b1c14844"/>
    <p:sldId xmlns:r="http://schemas.openxmlformats.org/officeDocument/2006/relationships" id="258" r:id="R2d4379e060154044"/>
    <p:sldId xmlns:r="http://schemas.openxmlformats.org/officeDocument/2006/relationships" id="259" r:id="Ra692acf105944304"/>
    <p:sldId xmlns:r="http://schemas.openxmlformats.org/officeDocument/2006/relationships" id="260" r:id="R94942378994a4a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85db44f7414461" /><Relationship Type="http://schemas.openxmlformats.org/officeDocument/2006/relationships/slide" Target="/ppt/slides/slide1.xml" Id="Rbb7c5cf1c1104264" /><Relationship Type="http://schemas.openxmlformats.org/officeDocument/2006/relationships/slide" Target="/ppt/slides/slide2.xml" Id="R3ddcbda7b1c14844" /><Relationship Type="http://schemas.openxmlformats.org/officeDocument/2006/relationships/slide" Target="/ppt/slides/slide3.xml" Id="R2d4379e060154044" /><Relationship Type="http://schemas.openxmlformats.org/officeDocument/2006/relationships/slide" Target="/ppt/slides/slide4.xml" Id="Ra692acf105944304" /><Relationship Type="http://schemas.openxmlformats.org/officeDocument/2006/relationships/slide" Target="/ppt/slides/slide5.xml" Id="R94942378994a4a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6cd766e3e64e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99d0a4355c452b" /><Relationship Type="http://schemas.openxmlformats.org/officeDocument/2006/relationships/theme" Target="/ppt/slideMasters/theme/theme1.xml" Id="R7e12b51513704f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499d0a4355c452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b9aed831d42c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b0b5ea6aa4dc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f42188b3844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df3a1d0934d4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9704d8361c44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TYSNES SKOGEIGARLAG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SKOGEIGARLAG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TYSNES SKOGEIGARLAG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SKOGEIGARLAG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SKOGEIGARLAG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SKOGEIGARLAG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970 543 368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TYSNES SKOGEIGARLAG</a:t>
            </a:r>
          </a:p>
        </p:txBody>
      </p:sp>
    </p:spTree>
  </p:cSld>
  <p:clrMapOvr>
    <a:masterClrMapping xmlns:a="http://schemas.openxmlformats.org/drawingml/2006/main"/>
  </p:clrMapOvr>
</p:sld>
</file>