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58111376e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51aa5ef574c4c"/>
  </p:sldMasterIdLst>
  <p:sldIdLst>
    <p:sldId xmlns:r="http://schemas.openxmlformats.org/officeDocument/2006/relationships" id="256" r:id="R691368f3c4f04ef6"/>
    <p:sldId xmlns:r="http://schemas.openxmlformats.org/officeDocument/2006/relationships" id="257" r:id="Rd831797dd0b1451f"/>
    <p:sldId xmlns:r="http://schemas.openxmlformats.org/officeDocument/2006/relationships" id="258" r:id="R7cf9cb8377b04a69"/>
    <p:sldId xmlns:r="http://schemas.openxmlformats.org/officeDocument/2006/relationships" id="259" r:id="Rcceb62c8bced4608"/>
    <p:sldId xmlns:r="http://schemas.openxmlformats.org/officeDocument/2006/relationships" id="260" r:id="R7d7195b7658d444b"/>
    <p:sldId xmlns:r="http://schemas.openxmlformats.org/officeDocument/2006/relationships" id="261" r:id="R831fd1898ddd44f9"/>
    <p:sldId xmlns:r="http://schemas.openxmlformats.org/officeDocument/2006/relationships" id="262" r:id="R2808ab1ed8ba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51aa5ef574c4c" /><Relationship Type="http://schemas.openxmlformats.org/officeDocument/2006/relationships/slide" Target="/ppt/slides/slide1.xml" Id="R691368f3c4f04ef6" /><Relationship Type="http://schemas.openxmlformats.org/officeDocument/2006/relationships/slide" Target="/ppt/slides/slide2.xml" Id="Rd831797dd0b1451f" /><Relationship Type="http://schemas.openxmlformats.org/officeDocument/2006/relationships/slide" Target="/ppt/slides/slide3.xml" Id="R7cf9cb8377b04a69" /><Relationship Type="http://schemas.openxmlformats.org/officeDocument/2006/relationships/slide" Target="/ppt/slides/slide4.xml" Id="Rcceb62c8bced4608" /><Relationship Type="http://schemas.openxmlformats.org/officeDocument/2006/relationships/slide" Target="/ppt/slides/slide5.xml" Id="R7d7195b7658d444b" /><Relationship Type="http://schemas.openxmlformats.org/officeDocument/2006/relationships/slide" Target="/ppt/slides/slide6.xml" Id="R831fd1898ddd44f9" /><Relationship Type="http://schemas.openxmlformats.org/officeDocument/2006/relationships/slide" Target="/ppt/slides/slide7.xml" Id="R2808ab1ed8ba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0d50d9b4b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8f337cc74bf9" /><Relationship Type="http://schemas.openxmlformats.org/officeDocument/2006/relationships/theme" Target="/ppt/slideMasters/theme/theme1.xml" Id="R0a5305a52610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e8f337cc7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4286f8150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6f25f6926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76030e4b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e5dc804d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d7d1d1b24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d77d6854c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d8f579a2f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