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b60db025b54a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cd925dddd04e21"/>
  </p:sldMasterIdLst>
  <p:sldIdLst>
    <p:sldId xmlns:r="http://schemas.openxmlformats.org/officeDocument/2006/relationships" id="256" r:id="R28a0c4399c8e4713"/>
    <p:sldId xmlns:r="http://schemas.openxmlformats.org/officeDocument/2006/relationships" id="257" r:id="Rf6a0a35fe0db4584"/>
    <p:sldId xmlns:r="http://schemas.openxmlformats.org/officeDocument/2006/relationships" id="258" r:id="R0ad1370d864b49ce"/>
    <p:sldId xmlns:r="http://schemas.openxmlformats.org/officeDocument/2006/relationships" id="259" r:id="R575e7ab76f6e47cd"/>
    <p:sldId xmlns:r="http://schemas.openxmlformats.org/officeDocument/2006/relationships" id="260" r:id="R5d5e23dc981f4ce8"/>
    <p:sldId xmlns:r="http://schemas.openxmlformats.org/officeDocument/2006/relationships" id="261" r:id="Ree7ed22109f744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cd925dddd04e21" /><Relationship Type="http://schemas.openxmlformats.org/officeDocument/2006/relationships/slide" Target="/ppt/slides/slide1.xml" Id="R28a0c4399c8e4713" /><Relationship Type="http://schemas.openxmlformats.org/officeDocument/2006/relationships/slide" Target="/ppt/slides/slide2.xml" Id="Rf6a0a35fe0db4584" /><Relationship Type="http://schemas.openxmlformats.org/officeDocument/2006/relationships/slide" Target="/ppt/slides/slide3.xml" Id="R0ad1370d864b49ce" /><Relationship Type="http://schemas.openxmlformats.org/officeDocument/2006/relationships/slide" Target="/ppt/slides/slide4.xml" Id="R575e7ab76f6e47cd" /><Relationship Type="http://schemas.openxmlformats.org/officeDocument/2006/relationships/slide" Target="/ppt/slides/slide5.xml" Id="R5d5e23dc981f4ce8" /><Relationship Type="http://schemas.openxmlformats.org/officeDocument/2006/relationships/slide" Target="/ppt/slides/slide6.xml" Id="Ree7ed22109f744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dde0e027074e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699ba7bc64582" /><Relationship Type="http://schemas.openxmlformats.org/officeDocument/2006/relationships/theme" Target="/ppt/slideMasters/theme/theme1.xml" Id="R2baa0398ea3143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c699ba7bc645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d9a3b6a9a44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07ad3a6c846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aeaa91fe149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ac3da5d3244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d0d2a085843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bd427e9e44f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KRISTENT ARBEID BLANT BLINDE OG SVAKSYNTE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KRISTENT ARBEID BLANT BLINDE OG SVAKSYNTE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23 293 278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13 792 357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14 149 029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18 067 152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19 097 677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81 69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kabb@kabb.no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970 897 003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