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d1cf23f025e43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511ad16bae4ddc"/>
  </p:sldMasterIdLst>
  <p:sldIdLst>
    <p:sldId xmlns:r="http://schemas.openxmlformats.org/officeDocument/2006/relationships" id="256" r:id="Rebfe94df3fe1424d"/>
    <p:sldId xmlns:r="http://schemas.openxmlformats.org/officeDocument/2006/relationships" id="257" r:id="R4a1422c768274ef9"/>
    <p:sldId xmlns:r="http://schemas.openxmlformats.org/officeDocument/2006/relationships" id="258" r:id="R974976b0fc694bd7"/>
    <p:sldId xmlns:r="http://schemas.openxmlformats.org/officeDocument/2006/relationships" id="259" r:id="R3650af1077204119"/>
    <p:sldId xmlns:r="http://schemas.openxmlformats.org/officeDocument/2006/relationships" id="260" r:id="Re250374863d6468b"/>
    <p:sldId xmlns:r="http://schemas.openxmlformats.org/officeDocument/2006/relationships" id="261" r:id="R7580cb6e6fa840e7"/>
    <p:sldId xmlns:r="http://schemas.openxmlformats.org/officeDocument/2006/relationships" id="262" r:id="R587564586db84a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511ad16bae4ddc" /><Relationship Type="http://schemas.openxmlformats.org/officeDocument/2006/relationships/slide" Target="/ppt/slides/slide1.xml" Id="Rebfe94df3fe1424d" /><Relationship Type="http://schemas.openxmlformats.org/officeDocument/2006/relationships/slide" Target="/ppt/slides/slide2.xml" Id="R4a1422c768274ef9" /><Relationship Type="http://schemas.openxmlformats.org/officeDocument/2006/relationships/slide" Target="/ppt/slides/slide3.xml" Id="R974976b0fc694bd7" /><Relationship Type="http://schemas.openxmlformats.org/officeDocument/2006/relationships/slide" Target="/ppt/slides/slide4.xml" Id="R3650af1077204119" /><Relationship Type="http://schemas.openxmlformats.org/officeDocument/2006/relationships/slide" Target="/ppt/slides/slide5.xml" Id="Re250374863d6468b" /><Relationship Type="http://schemas.openxmlformats.org/officeDocument/2006/relationships/slide" Target="/ppt/slides/slide6.xml" Id="R7580cb6e6fa840e7" /><Relationship Type="http://schemas.openxmlformats.org/officeDocument/2006/relationships/slide" Target="/ppt/slides/slide7.xml" Id="R587564586db84a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f7d57e4852453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e27f709da34a16" /><Relationship Type="http://schemas.openxmlformats.org/officeDocument/2006/relationships/theme" Target="/ppt/slideMasters/theme/theme1.xml" Id="Rc07a7237d0c4431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e27f709da34a1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82512f191d4a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1e311a74f54b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a8f94be0743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7cf1026fd840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09b06d1b8f4e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14094a96034a8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e19a52e58493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ONS 1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 1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ONS 1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 1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 1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 1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−26 548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−15 056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341 217 361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341 217 361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 1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NILS SUNDE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 1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Bryggegata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11 86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970 901 973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ONS 1 AS</a:t>
            </a:r>
          </a:p>
        </p:txBody>
      </p:sp>
    </p:spTree>
  </p:cSld>
  <p:clrMapOvr>
    <a:masterClrMapping xmlns:a="http://schemas.openxmlformats.org/drawingml/2006/main"/>
  </p:clrMapOvr>
</p:sld>
</file>