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65110c176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1ff5272cb496b"/>
  </p:sldMasterIdLst>
  <p:sldIdLst>
    <p:sldId xmlns:r="http://schemas.openxmlformats.org/officeDocument/2006/relationships" id="256" r:id="R5b8a564a2d9d4821"/>
    <p:sldId xmlns:r="http://schemas.openxmlformats.org/officeDocument/2006/relationships" id="257" r:id="R81024452eb324fc1"/>
    <p:sldId xmlns:r="http://schemas.openxmlformats.org/officeDocument/2006/relationships" id="258" r:id="Rd2417c7bf6494d6b"/>
    <p:sldId xmlns:r="http://schemas.openxmlformats.org/officeDocument/2006/relationships" id="259" r:id="R2dadfb7c70a64847"/>
    <p:sldId xmlns:r="http://schemas.openxmlformats.org/officeDocument/2006/relationships" id="260" r:id="R1780a0907bb741e9"/>
    <p:sldId xmlns:r="http://schemas.openxmlformats.org/officeDocument/2006/relationships" id="261" r:id="Rcae97aeb0a3d4348"/>
    <p:sldId xmlns:r="http://schemas.openxmlformats.org/officeDocument/2006/relationships" id="262" r:id="Rfff25db70bba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1ff5272cb496b" /><Relationship Type="http://schemas.openxmlformats.org/officeDocument/2006/relationships/slide" Target="/ppt/slides/slide1.xml" Id="R5b8a564a2d9d4821" /><Relationship Type="http://schemas.openxmlformats.org/officeDocument/2006/relationships/slide" Target="/ppt/slides/slide2.xml" Id="R81024452eb324fc1" /><Relationship Type="http://schemas.openxmlformats.org/officeDocument/2006/relationships/slide" Target="/ppt/slides/slide3.xml" Id="Rd2417c7bf6494d6b" /><Relationship Type="http://schemas.openxmlformats.org/officeDocument/2006/relationships/slide" Target="/ppt/slides/slide4.xml" Id="R2dadfb7c70a64847" /><Relationship Type="http://schemas.openxmlformats.org/officeDocument/2006/relationships/slide" Target="/ppt/slides/slide5.xml" Id="R1780a0907bb741e9" /><Relationship Type="http://schemas.openxmlformats.org/officeDocument/2006/relationships/slide" Target="/ppt/slides/slide6.xml" Id="Rcae97aeb0a3d4348" /><Relationship Type="http://schemas.openxmlformats.org/officeDocument/2006/relationships/slide" Target="/ppt/slides/slide7.xml" Id="Rfff25db70bba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f69074987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9aeb8559a4248" /><Relationship Type="http://schemas.openxmlformats.org/officeDocument/2006/relationships/theme" Target="/ppt/slideMasters/theme/theme1.xml" Id="Rc5b51ef83c78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9aeb8559a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47546f0ce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0e36f20b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529441c9a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917b6984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e56e9e99f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e5575e343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a9021e9c8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2 647 708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BOOKMAN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TRYGVE LERVIK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Glommen Brygge, 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32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REVISJON AS</a:t>
            </a:r>
          </a:p>
        </p:txBody>
      </p:sp>
    </p:spTree>
  </p:cSld>
  <p:clrMapOvr>
    <a:masterClrMapping xmlns:a="http://schemas.openxmlformats.org/drawingml/2006/main"/>
  </p:clrMapOvr>
</p:sld>
</file>