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6ae2d4dfe240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4bf9441eff435c"/>
  </p:sldMasterIdLst>
  <p:sldIdLst>
    <p:sldId xmlns:r="http://schemas.openxmlformats.org/officeDocument/2006/relationships" id="256" r:id="R53d1120ffcdf45d8"/>
    <p:sldId xmlns:r="http://schemas.openxmlformats.org/officeDocument/2006/relationships" id="257" r:id="R83dc5dcf91da49ee"/>
    <p:sldId xmlns:r="http://schemas.openxmlformats.org/officeDocument/2006/relationships" id="258" r:id="Recbeb8b3fbbf4e6a"/>
    <p:sldId xmlns:r="http://schemas.openxmlformats.org/officeDocument/2006/relationships" id="259" r:id="R64381e589a6e4f1d"/>
    <p:sldId xmlns:r="http://schemas.openxmlformats.org/officeDocument/2006/relationships" id="260" r:id="R1306296eba104e91"/>
    <p:sldId xmlns:r="http://schemas.openxmlformats.org/officeDocument/2006/relationships" id="261" r:id="Rf9c3f16558ee49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4bf9441eff435c" /><Relationship Type="http://schemas.openxmlformats.org/officeDocument/2006/relationships/slide" Target="/ppt/slides/slide1.xml" Id="R53d1120ffcdf45d8" /><Relationship Type="http://schemas.openxmlformats.org/officeDocument/2006/relationships/slide" Target="/ppt/slides/slide2.xml" Id="R83dc5dcf91da49ee" /><Relationship Type="http://schemas.openxmlformats.org/officeDocument/2006/relationships/slide" Target="/ppt/slides/slide3.xml" Id="Recbeb8b3fbbf4e6a" /><Relationship Type="http://schemas.openxmlformats.org/officeDocument/2006/relationships/slide" Target="/ppt/slides/slide4.xml" Id="R64381e589a6e4f1d" /><Relationship Type="http://schemas.openxmlformats.org/officeDocument/2006/relationships/slide" Target="/ppt/slides/slide5.xml" Id="R1306296eba104e91" /><Relationship Type="http://schemas.openxmlformats.org/officeDocument/2006/relationships/slide" Target="/ppt/slides/slide6.xml" Id="Rf9c3f16558ee49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e2a8ea760648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374a46c9143d7" /><Relationship Type="http://schemas.openxmlformats.org/officeDocument/2006/relationships/theme" Target="/ppt/slideMasters/theme/theme1.xml" Id="Re571bc212f514c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0374a46c9143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e6e7760cf4e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839a1473049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6426927fc47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7de559b3b4e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11369883c40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2496f89314a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SCANSØR REVISJON SØRVÅG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SCANSØR REVISJON SØRVÅG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1 734 095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952 206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973 270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2 603 949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2 751 638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Hogde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1615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30 08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post@arild.no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www.arild.no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970 912 835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SCANSØR REVISJON SØRVÅG</a:t>
            </a:r>
          </a:p>
        </p:txBody>
      </p:sp>
    </p:spTree>
  </p:cSld>
  <p:clrMapOvr>
    <a:masterClrMapping xmlns:a="http://schemas.openxmlformats.org/drawingml/2006/main"/>
  </p:clrMapOvr>
</p:sld>
</file>