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006408c00645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b44d4ee70646e7"/>
  </p:sldMasterIdLst>
  <p:sldIdLst>
    <p:sldId xmlns:r="http://schemas.openxmlformats.org/officeDocument/2006/relationships" id="256" r:id="R6d58241bf0f047bd"/>
    <p:sldId xmlns:r="http://schemas.openxmlformats.org/officeDocument/2006/relationships" id="257" r:id="Rfd97770981ad4fe8"/>
    <p:sldId xmlns:r="http://schemas.openxmlformats.org/officeDocument/2006/relationships" id="258" r:id="R287545bf8f464195"/>
    <p:sldId xmlns:r="http://schemas.openxmlformats.org/officeDocument/2006/relationships" id="259" r:id="Rf948ced330b94c53"/>
    <p:sldId xmlns:r="http://schemas.openxmlformats.org/officeDocument/2006/relationships" id="260" r:id="R4daa62d901414cc4"/>
    <p:sldId xmlns:r="http://schemas.openxmlformats.org/officeDocument/2006/relationships" id="261" r:id="Ra7bc0b58f98143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44d4ee70646e7" /><Relationship Type="http://schemas.openxmlformats.org/officeDocument/2006/relationships/slide" Target="/ppt/slides/slide1.xml" Id="R6d58241bf0f047bd" /><Relationship Type="http://schemas.openxmlformats.org/officeDocument/2006/relationships/slide" Target="/ppt/slides/slide2.xml" Id="Rfd97770981ad4fe8" /><Relationship Type="http://schemas.openxmlformats.org/officeDocument/2006/relationships/slide" Target="/ppt/slides/slide3.xml" Id="R287545bf8f464195" /><Relationship Type="http://schemas.openxmlformats.org/officeDocument/2006/relationships/slide" Target="/ppt/slides/slide4.xml" Id="Rf948ced330b94c53" /><Relationship Type="http://schemas.openxmlformats.org/officeDocument/2006/relationships/slide" Target="/ppt/slides/slide5.xml" Id="R4daa62d901414cc4" /><Relationship Type="http://schemas.openxmlformats.org/officeDocument/2006/relationships/slide" Target="/ppt/slides/slide6.xml" Id="Ra7bc0b58f98143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42d6a040243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62dbbd76f4b07" /><Relationship Type="http://schemas.openxmlformats.org/officeDocument/2006/relationships/theme" Target="/ppt/slideMasters/theme/theme1.xml" Id="Rbb8208e74cc645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d62dbbd76f4b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4c224a0334d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1ccd072d04a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8af614cd245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59338c7c64b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da0b39e9b40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e019b110149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ALTA NÆRINGSFORENING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ALTA NÆRINGSFORENING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3 900 874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581 527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581 527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1 762 568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2 183 862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38B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9510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kjetil@anf.no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www.anf.no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970 916 636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NÆRINGSFORENING</a:t>
            </a:r>
          </a:p>
        </p:txBody>
      </p:sp>
    </p:spTree>
  </p:cSld>
  <p:clrMapOvr>
    <a:masterClrMapping xmlns:a="http://schemas.openxmlformats.org/drawingml/2006/main"/>
  </p:clrMapOvr>
</p:sld>
</file>