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ff7cae638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141a3dd89430b"/>
  </p:sldMasterIdLst>
  <p:sldIdLst>
    <p:sldId xmlns:r="http://schemas.openxmlformats.org/officeDocument/2006/relationships" id="256" r:id="R8d3d58425a3743c3"/>
    <p:sldId xmlns:r="http://schemas.openxmlformats.org/officeDocument/2006/relationships" id="257" r:id="Rcab05d0a43d94a50"/>
    <p:sldId xmlns:r="http://schemas.openxmlformats.org/officeDocument/2006/relationships" id="258" r:id="R7d4bb7ae8a4e4bd6"/>
    <p:sldId xmlns:r="http://schemas.openxmlformats.org/officeDocument/2006/relationships" id="259" r:id="R79ff83b0860e4eb0"/>
    <p:sldId xmlns:r="http://schemas.openxmlformats.org/officeDocument/2006/relationships" id="260" r:id="R6eec6488dc0c4ea0"/>
    <p:sldId xmlns:r="http://schemas.openxmlformats.org/officeDocument/2006/relationships" id="261" r:id="Rba0621551c944493"/>
    <p:sldId xmlns:r="http://schemas.openxmlformats.org/officeDocument/2006/relationships" id="262" r:id="R73ff7e31133b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141a3dd89430b" /><Relationship Type="http://schemas.openxmlformats.org/officeDocument/2006/relationships/slide" Target="/ppt/slides/slide1.xml" Id="R8d3d58425a3743c3" /><Relationship Type="http://schemas.openxmlformats.org/officeDocument/2006/relationships/slide" Target="/ppt/slides/slide2.xml" Id="Rcab05d0a43d94a50" /><Relationship Type="http://schemas.openxmlformats.org/officeDocument/2006/relationships/slide" Target="/ppt/slides/slide3.xml" Id="R7d4bb7ae8a4e4bd6" /><Relationship Type="http://schemas.openxmlformats.org/officeDocument/2006/relationships/slide" Target="/ppt/slides/slide4.xml" Id="R79ff83b0860e4eb0" /><Relationship Type="http://schemas.openxmlformats.org/officeDocument/2006/relationships/slide" Target="/ppt/slides/slide5.xml" Id="R6eec6488dc0c4ea0" /><Relationship Type="http://schemas.openxmlformats.org/officeDocument/2006/relationships/slide" Target="/ppt/slides/slide6.xml" Id="Rba0621551c944493" /><Relationship Type="http://schemas.openxmlformats.org/officeDocument/2006/relationships/slide" Target="/ppt/slides/slide7.xml" Id="R73ff7e31133b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0873d83d4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c34a348794ccb" /><Relationship Type="http://schemas.openxmlformats.org/officeDocument/2006/relationships/theme" Target="/ppt/slideMasters/theme/theme1.xml" Id="R5a4363db1a0e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c34a34879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5c683d70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ac860d78d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446b66a17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fa69125a8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dffe2193d45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1f6b71e2d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b168e39b044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SALDO REGNSKAP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2 294 099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14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970 918 523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