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0d40f345b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d35775d9a4fd1"/>
  </p:sldMasterIdLst>
  <p:sldIdLst>
    <p:sldId xmlns:r="http://schemas.openxmlformats.org/officeDocument/2006/relationships" id="256" r:id="R5a764200f8da47a3"/>
    <p:sldId xmlns:r="http://schemas.openxmlformats.org/officeDocument/2006/relationships" id="257" r:id="Rc6d118e0faf547eb"/>
    <p:sldId xmlns:r="http://schemas.openxmlformats.org/officeDocument/2006/relationships" id="258" r:id="Rf04680a3d1fc41e3"/>
    <p:sldId xmlns:r="http://schemas.openxmlformats.org/officeDocument/2006/relationships" id="259" r:id="R9fba3401399e412a"/>
    <p:sldId xmlns:r="http://schemas.openxmlformats.org/officeDocument/2006/relationships" id="260" r:id="R0aa5f7e078bd49e0"/>
    <p:sldId xmlns:r="http://schemas.openxmlformats.org/officeDocument/2006/relationships" id="261" r:id="R98938c685b5042b0"/>
    <p:sldId xmlns:r="http://schemas.openxmlformats.org/officeDocument/2006/relationships" id="262" r:id="R7ac9b25425bf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d35775d9a4fd1" /><Relationship Type="http://schemas.openxmlformats.org/officeDocument/2006/relationships/slide" Target="/ppt/slides/slide1.xml" Id="R5a764200f8da47a3" /><Relationship Type="http://schemas.openxmlformats.org/officeDocument/2006/relationships/slide" Target="/ppt/slides/slide2.xml" Id="Rc6d118e0faf547eb" /><Relationship Type="http://schemas.openxmlformats.org/officeDocument/2006/relationships/slide" Target="/ppt/slides/slide3.xml" Id="Rf04680a3d1fc41e3" /><Relationship Type="http://schemas.openxmlformats.org/officeDocument/2006/relationships/slide" Target="/ppt/slides/slide4.xml" Id="R9fba3401399e412a" /><Relationship Type="http://schemas.openxmlformats.org/officeDocument/2006/relationships/slide" Target="/ppt/slides/slide5.xml" Id="R0aa5f7e078bd49e0" /><Relationship Type="http://schemas.openxmlformats.org/officeDocument/2006/relationships/slide" Target="/ppt/slides/slide6.xml" Id="R98938c685b5042b0" /><Relationship Type="http://schemas.openxmlformats.org/officeDocument/2006/relationships/slide" Target="/ppt/slides/slide7.xml" Id="R7ac9b25425bf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b78b3695c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990df9c784412" /><Relationship Type="http://schemas.openxmlformats.org/officeDocument/2006/relationships/theme" Target="/ppt/slideMasters/theme/theme1.xml" Id="Reea497056f80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990df9c78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4c1204e8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338433e5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1818a2ce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f8a073c7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3fd45591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6d33a877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c46266143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MERITORIUS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23 648 418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167 999 143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203 059 553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EMIL HJELM-HANSEN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Bachke &amp; Co AS, 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paul.hjelm-hansen@meritorius.no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