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d9df5680b047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34aabe7a3942fc"/>
  </p:sldMasterIdLst>
  <p:sldIdLst>
    <p:sldId xmlns:r="http://schemas.openxmlformats.org/officeDocument/2006/relationships" id="256" r:id="Rc75b30b647714bd3"/>
    <p:sldId xmlns:r="http://schemas.openxmlformats.org/officeDocument/2006/relationships" id="257" r:id="R02d811d6435b4c5c"/>
    <p:sldId xmlns:r="http://schemas.openxmlformats.org/officeDocument/2006/relationships" id="258" r:id="R0c48f693c8c741c9"/>
    <p:sldId xmlns:r="http://schemas.openxmlformats.org/officeDocument/2006/relationships" id="259" r:id="Re05d88e400364652"/>
    <p:sldId xmlns:r="http://schemas.openxmlformats.org/officeDocument/2006/relationships" id="260" r:id="Rbfe5033c283346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34aabe7a3942fc" /><Relationship Type="http://schemas.openxmlformats.org/officeDocument/2006/relationships/slide" Target="/ppt/slides/slide1.xml" Id="Rc75b30b647714bd3" /><Relationship Type="http://schemas.openxmlformats.org/officeDocument/2006/relationships/slide" Target="/ppt/slides/slide2.xml" Id="R02d811d6435b4c5c" /><Relationship Type="http://schemas.openxmlformats.org/officeDocument/2006/relationships/slide" Target="/ppt/slides/slide3.xml" Id="R0c48f693c8c741c9" /><Relationship Type="http://schemas.openxmlformats.org/officeDocument/2006/relationships/slide" Target="/ppt/slides/slide4.xml" Id="Re05d88e400364652" /><Relationship Type="http://schemas.openxmlformats.org/officeDocument/2006/relationships/slide" Target="/ppt/slides/slide5.xml" Id="Rbfe5033c283346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e25d74ccb47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fdff04894407d" /><Relationship Type="http://schemas.openxmlformats.org/officeDocument/2006/relationships/theme" Target="/ppt/slideMasters/theme/theme1.xml" Id="Re55f870490ec4e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fdff0489440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8cb178922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56ed1976244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01161710247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6e31c2fb8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d0e73de5a43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DNB NORGE SELEKTIV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DNB NORGE SELEKTIV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fond@dnb.no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www.dnb.no/fond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970 953 442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DNB NORGE SELEKTIV</a:t>
            </a:r>
          </a:p>
        </p:txBody>
      </p:sp>
    </p:spTree>
  </p:cSld>
  <p:clrMapOvr>
    <a:masterClrMapping xmlns:a="http://schemas.openxmlformats.org/drawingml/2006/main"/>
  </p:clrMapOvr>
</p:sld>
</file>