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54f6f1c5f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3d78e93314d13"/>
  </p:sldMasterIdLst>
  <p:sldIdLst>
    <p:sldId xmlns:r="http://schemas.openxmlformats.org/officeDocument/2006/relationships" id="256" r:id="R6aad765b6ed847b9"/>
    <p:sldId xmlns:r="http://schemas.openxmlformats.org/officeDocument/2006/relationships" id="257" r:id="Rd7bb17bbe91a42e4"/>
    <p:sldId xmlns:r="http://schemas.openxmlformats.org/officeDocument/2006/relationships" id="258" r:id="Rac2c98e5cafa43e9"/>
    <p:sldId xmlns:r="http://schemas.openxmlformats.org/officeDocument/2006/relationships" id="259" r:id="R797029e926cc4e40"/>
    <p:sldId xmlns:r="http://schemas.openxmlformats.org/officeDocument/2006/relationships" id="260" r:id="R20641ca419f7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3d78e93314d13" /><Relationship Type="http://schemas.openxmlformats.org/officeDocument/2006/relationships/slide" Target="/ppt/slides/slide1.xml" Id="R6aad765b6ed847b9" /><Relationship Type="http://schemas.openxmlformats.org/officeDocument/2006/relationships/slide" Target="/ppt/slides/slide2.xml" Id="Rd7bb17bbe91a42e4" /><Relationship Type="http://schemas.openxmlformats.org/officeDocument/2006/relationships/slide" Target="/ppt/slides/slide3.xml" Id="Rac2c98e5cafa43e9" /><Relationship Type="http://schemas.openxmlformats.org/officeDocument/2006/relationships/slide" Target="/ppt/slides/slide4.xml" Id="R797029e926cc4e40" /><Relationship Type="http://schemas.openxmlformats.org/officeDocument/2006/relationships/slide" Target="/ppt/slides/slide5.xml" Id="R20641ca419f7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64bce0a4c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d2f01853a446e" /><Relationship Type="http://schemas.openxmlformats.org/officeDocument/2006/relationships/theme" Target="/ppt/slideMasters/theme/theme1.xml" Id="R513a60a5f65a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d2f01853a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5ed2740ef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f54e3f1f8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8f5d7ffb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42e53f79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91056a5cf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