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48b7aa8d8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4741f52e74569"/>
  </p:sldMasterIdLst>
  <p:sldIdLst>
    <p:sldId xmlns:r="http://schemas.openxmlformats.org/officeDocument/2006/relationships" id="256" r:id="Rc2c4f5b6fe3049e3"/>
    <p:sldId xmlns:r="http://schemas.openxmlformats.org/officeDocument/2006/relationships" id="257" r:id="R0307fc2254c1417a"/>
    <p:sldId xmlns:r="http://schemas.openxmlformats.org/officeDocument/2006/relationships" id="258" r:id="Rdaf3488d4f884212"/>
    <p:sldId xmlns:r="http://schemas.openxmlformats.org/officeDocument/2006/relationships" id="259" r:id="Rf6e21bcd605d4406"/>
    <p:sldId xmlns:r="http://schemas.openxmlformats.org/officeDocument/2006/relationships" id="260" r:id="R3032648bb946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4741f52e74569" /><Relationship Type="http://schemas.openxmlformats.org/officeDocument/2006/relationships/slide" Target="/ppt/slides/slide1.xml" Id="Rc2c4f5b6fe3049e3" /><Relationship Type="http://schemas.openxmlformats.org/officeDocument/2006/relationships/slide" Target="/ppt/slides/slide2.xml" Id="R0307fc2254c1417a" /><Relationship Type="http://schemas.openxmlformats.org/officeDocument/2006/relationships/slide" Target="/ppt/slides/slide3.xml" Id="Rdaf3488d4f884212" /><Relationship Type="http://schemas.openxmlformats.org/officeDocument/2006/relationships/slide" Target="/ppt/slides/slide4.xml" Id="Rf6e21bcd605d4406" /><Relationship Type="http://schemas.openxmlformats.org/officeDocument/2006/relationships/slide" Target="/ppt/slides/slide5.xml" Id="R3032648bb946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b7e910154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9853b7294bf4" /><Relationship Type="http://schemas.openxmlformats.org/officeDocument/2006/relationships/theme" Target="/ppt/slideMasters/theme/theme1.xml" Id="R8dc641c8c718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b9853b729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a94d07e85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3b5fad18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6d3cc5b7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554634ca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9d7d02258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