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ece96737ae46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bd6b89ef6843eb"/>
  </p:sldMasterIdLst>
  <p:sldIdLst>
    <p:sldId xmlns:r="http://schemas.openxmlformats.org/officeDocument/2006/relationships" id="256" r:id="R09f59e5583964dc3"/>
    <p:sldId xmlns:r="http://schemas.openxmlformats.org/officeDocument/2006/relationships" id="257" r:id="Rc9e9cd50401e47ae"/>
    <p:sldId xmlns:r="http://schemas.openxmlformats.org/officeDocument/2006/relationships" id="258" r:id="R818ec3b117a1464a"/>
    <p:sldId xmlns:r="http://schemas.openxmlformats.org/officeDocument/2006/relationships" id="259" r:id="R4087d9cf660644cc"/>
    <p:sldId xmlns:r="http://schemas.openxmlformats.org/officeDocument/2006/relationships" id="260" r:id="Rcda8b70dcc6f4f96"/>
    <p:sldId xmlns:r="http://schemas.openxmlformats.org/officeDocument/2006/relationships" id="261" r:id="R7a5c585a0af3400d"/>
    <p:sldId xmlns:r="http://schemas.openxmlformats.org/officeDocument/2006/relationships" id="262" r:id="Rb7f5a41b3a4a4b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d6b89ef6843eb" /><Relationship Type="http://schemas.openxmlformats.org/officeDocument/2006/relationships/slide" Target="/ppt/slides/slide1.xml" Id="R09f59e5583964dc3" /><Relationship Type="http://schemas.openxmlformats.org/officeDocument/2006/relationships/slide" Target="/ppt/slides/slide2.xml" Id="Rc9e9cd50401e47ae" /><Relationship Type="http://schemas.openxmlformats.org/officeDocument/2006/relationships/slide" Target="/ppt/slides/slide3.xml" Id="R818ec3b117a1464a" /><Relationship Type="http://schemas.openxmlformats.org/officeDocument/2006/relationships/slide" Target="/ppt/slides/slide4.xml" Id="R4087d9cf660644cc" /><Relationship Type="http://schemas.openxmlformats.org/officeDocument/2006/relationships/slide" Target="/ppt/slides/slide5.xml" Id="Rcda8b70dcc6f4f96" /><Relationship Type="http://schemas.openxmlformats.org/officeDocument/2006/relationships/slide" Target="/ppt/slides/slide6.xml" Id="R7a5c585a0af3400d" /><Relationship Type="http://schemas.openxmlformats.org/officeDocument/2006/relationships/slide" Target="/ppt/slides/slide7.xml" Id="Rb7f5a41b3a4a4b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f8312febf45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505f8496c4f59" /><Relationship Type="http://schemas.openxmlformats.org/officeDocument/2006/relationships/theme" Target="/ppt/slideMasters/theme/theme1.xml" Id="R023bdfd7bb4346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505f8496c4f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d8c9aaaa244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a6fe7f246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c7262a44a44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d539a7690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80cda98544a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db36cdcc845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47bfd4bbf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LIEN TRELAST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 TRELAST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−108 180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3 576 824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4 630 651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FLATEN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970 984 291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TRELAST AS</a:t>
            </a:r>
          </a:p>
        </p:txBody>
      </p:sp>
    </p:spTree>
  </p:cSld>
  <p:clrMapOvr>
    <a:masterClrMapping xmlns:a="http://schemas.openxmlformats.org/drawingml/2006/main"/>
  </p:clrMapOvr>
</p:sld>
</file>