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3ae2fa128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f33281bdf48ee"/>
  </p:sldMasterIdLst>
  <p:sldIdLst>
    <p:sldId xmlns:r="http://schemas.openxmlformats.org/officeDocument/2006/relationships" id="256" r:id="R3914c8aa9c374052"/>
    <p:sldId xmlns:r="http://schemas.openxmlformats.org/officeDocument/2006/relationships" id="257" r:id="Rdc5b84bf3d8748f2"/>
    <p:sldId xmlns:r="http://schemas.openxmlformats.org/officeDocument/2006/relationships" id="258" r:id="Rf558605158154ea3"/>
    <p:sldId xmlns:r="http://schemas.openxmlformats.org/officeDocument/2006/relationships" id="259" r:id="R77df4163a469472a"/>
    <p:sldId xmlns:r="http://schemas.openxmlformats.org/officeDocument/2006/relationships" id="260" r:id="R552b5d2887894cf6"/>
    <p:sldId xmlns:r="http://schemas.openxmlformats.org/officeDocument/2006/relationships" id="261" r:id="Raa67fc5717cf4a1e"/>
    <p:sldId xmlns:r="http://schemas.openxmlformats.org/officeDocument/2006/relationships" id="262" r:id="Rf2e2e56784ea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f33281bdf48ee" /><Relationship Type="http://schemas.openxmlformats.org/officeDocument/2006/relationships/slide" Target="/ppt/slides/slide1.xml" Id="R3914c8aa9c374052" /><Relationship Type="http://schemas.openxmlformats.org/officeDocument/2006/relationships/slide" Target="/ppt/slides/slide2.xml" Id="Rdc5b84bf3d8748f2" /><Relationship Type="http://schemas.openxmlformats.org/officeDocument/2006/relationships/slide" Target="/ppt/slides/slide3.xml" Id="Rf558605158154ea3" /><Relationship Type="http://schemas.openxmlformats.org/officeDocument/2006/relationships/slide" Target="/ppt/slides/slide4.xml" Id="R77df4163a469472a" /><Relationship Type="http://schemas.openxmlformats.org/officeDocument/2006/relationships/slide" Target="/ppt/slides/slide5.xml" Id="R552b5d2887894cf6" /><Relationship Type="http://schemas.openxmlformats.org/officeDocument/2006/relationships/slide" Target="/ppt/slides/slide6.xml" Id="Raa67fc5717cf4a1e" /><Relationship Type="http://schemas.openxmlformats.org/officeDocument/2006/relationships/slide" Target="/ppt/slides/slide7.xml" Id="Rf2e2e56784ea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c47763255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918d1b2c432b" /><Relationship Type="http://schemas.openxmlformats.org/officeDocument/2006/relationships/theme" Target="/ppt/slideMasters/theme/theme1.xml" Id="Rf89fdcdcbc09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1918d1b2c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d5e1060e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58d67c1f3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12a07ab6a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651823f5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9be133f7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4b80a6b6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1e139366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 SPORT OG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SPORT OG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SPORT OG FRITID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SPORT OG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SPORT OG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SPORT OG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4 297 717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SPORT OG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GUTTORM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SPORT OG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40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SPORT OG FRITID AS</a:t>
            </a:r>
          </a:p>
        </p:txBody>
      </p:sp>
    </p:spTree>
  </p:cSld>
  <p:clrMapOvr>
    <a:masterClrMapping xmlns:a="http://schemas.openxmlformats.org/drawingml/2006/main"/>
  </p:clrMapOvr>
</p:sld>
</file>