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587d9a4d0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82ba8bb8c0473b"/>
  </p:sldMasterIdLst>
  <p:sldIdLst>
    <p:sldId xmlns:r="http://schemas.openxmlformats.org/officeDocument/2006/relationships" id="256" r:id="R9b29d6551569443c"/>
    <p:sldId xmlns:r="http://schemas.openxmlformats.org/officeDocument/2006/relationships" id="257" r:id="R20f26f52e51d4311"/>
    <p:sldId xmlns:r="http://schemas.openxmlformats.org/officeDocument/2006/relationships" id="258" r:id="R074e13fac56347b5"/>
    <p:sldId xmlns:r="http://schemas.openxmlformats.org/officeDocument/2006/relationships" id="259" r:id="Rc3db7b4fa5d6433b"/>
    <p:sldId xmlns:r="http://schemas.openxmlformats.org/officeDocument/2006/relationships" id="260" r:id="R3bcafac9fcb7417b"/>
    <p:sldId xmlns:r="http://schemas.openxmlformats.org/officeDocument/2006/relationships" id="261" r:id="R9273f5eef117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2ba8bb8c0473b" /><Relationship Type="http://schemas.openxmlformats.org/officeDocument/2006/relationships/slide" Target="/ppt/slides/slide1.xml" Id="R9b29d6551569443c" /><Relationship Type="http://schemas.openxmlformats.org/officeDocument/2006/relationships/slide" Target="/ppt/slides/slide2.xml" Id="R20f26f52e51d4311" /><Relationship Type="http://schemas.openxmlformats.org/officeDocument/2006/relationships/slide" Target="/ppt/slides/slide3.xml" Id="R074e13fac56347b5" /><Relationship Type="http://schemas.openxmlformats.org/officeDocument/2006/relationships/slide" Target="/ppt/slides/slide4.xml" Id="Rc3db7b4fa5d6433b" /><Relationship Type="http://schemas.openxmlformats.org/officeDocument/2006/relationships/slide" Target="/ppt/slides/slide5.xml" Id="R3bcafac9fcb7417b" /><Relationship Type="http://schemas.openxmlformats.org/officeDocument/2006/relationships/slide" Target="/ppt/slides/slide6.xml" Id="R9273f5eef117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66fdcdd57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609c03cea4e07" /><Relationship Type="http://schemas.openxmlformats.org/officeDocument/2006/relationships/theme" Target="/ppt/slideMasters/theme/theme1.xml" Id="Rc02784024270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609c03cea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6bec8f2f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b7f26ff7f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ae53cea8d46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1995c0f9a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0e1dc37d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a988190cb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